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Registrazione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25362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63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&lt;&lt;Registrati&gt;&gt; presente nel menu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sola volta per ogni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Possibilita di lasciare recensioni e pianificare un viaggio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non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77605"/>
              </p:ext>
            </p:extLst>
          </p:nvPr>
        </p:nvGraphicFramePr>
        <p:xfrm>
          <a:off x="946688" y="1823298"/>
          <a:ext cx="105156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sul pulsante &lt;&lt;Registrati&gt;&gt;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inserisce e-mail, nome, cognome. Password si ripete due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</a:t>
                      </a:r>
                      <a:r>
                        <a:rPr lang="it-IT" dirty="0" smtClean="0"/>
                        <a:t>le </a:t>
                      </a:r>
                      <a:r>
                        <a:rPr lang="it-IT" dirty="0"/>
                        <a:t>password </a:t>
                      </a:r>
                      <a:r>
                        <a:rPr lang="it-IT" dirty="0" smtClean="0"/>
                        <a:t>inserite siano </a:t>
                      </a:r>
                      <a:r>
                        <a:rPr lang="it-IT" dirty="0"/>
                        <a:t>uguali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sceglie di registrarsi con i dati di un Social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apre una finestra di login per confermare i dati del 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L´e-mail del Utente é gia registrato nel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il messagio «E-mail </a:t>
                      </a:r>
                      <a:r>
                        <a:rPr lang="it-IT" dirty="0" smtClean="0"/>
                        <a:t>già registrata»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</a:t>
                      </a:r>
                      <a:r>
                        <a:rPr lang="it-IT" dirty="0" smtClean="0"/>
                        <a:t>una </a:t>
                      </a:r>
                      <a:r>
                        <a:rPr lang="it-IT" dirty="0"/>
                        <a:t>mail di recupero password al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218</Words>
  <Application>Microsoft Office PowerPoint</Application>
  <PresentationFormat>Personalizzato</PresentationFormat>
  <Paragraphs>51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Registrazione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10</cp:revision>
  <dcterms:created xsi:type="dcterms:W3CDTF">2019-11-14T16:15:42Z</dcterms:created>
  <dcterms:modified xsi:type="dcterms:W3CDTF">2019-12-18T15:25:42Z</dcterms:modified>
</cp:coreProperties>
</file>