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18/12/2019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18/12/2019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18/12/2019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18/12/2019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18/12/2019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18/12/2019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18/12/2019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18/12/2019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18/12/2019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18/12/2019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18/12/2019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18/12/2019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Visionare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8311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Visionare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Simone</a:t>
                      </a:r>
                      <a:r>
                        <a:rPr lang="it-IT" baseline="0" dirty="0"/>
                        <a:t> </a:t>
                      </a:r>
                      <a:r>
                        <a:rPr lang="it-IT" baseline="0" dirty="0" err="1"/>
                        <a:t>Barzaghi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18/12/2019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Autore ultima revisione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Gruppo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r>
                        <a:rPr lang="it-IT" dirty="0"/>
                        <a:t/>
                      </a:r>
                      <a:br>
                        <a:rPr lang="it-IT" dirty="0"/>
                      </a:br>
                      <a:r>
                        <a:rPr lang="it-IT" dirty="0" err="1" smtClean="0"/>
                        <a:t>MockupAndroid.bmpr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477858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Costante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Guest,User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Admin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Ingresso</a:t>
                      </a:r>
                      <a:r>
                        <a:rPr lang="it-IT" baseline="0" dirty="0"/>
                        <a:t> nell’applicazione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1154163"/>
              </p:ext>
            </p:extLst>
          </p:nvPr>
        </p:nvGraphicFramePr>
        <p:xfrm>
          <a:off x="838200" y="1825625"/>
          <a:ext cx="10515600" cy="38455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Il sistema controlla che sia stato effettuato l’accesso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L’applicazione mostra un messaggio di benvenuto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L’applicazione mostra il</a:t>
                      </a:r>
                      <a:r>
                        <a:rPr lang="it-IT" baseline="0" dirty="0" smtClean="0"/>
                        <a:t> prezzo medio del carburante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L’applicazione mostra gli</a:t>
                      </a:r>
                      <a:r>
                        <a:rPr lang="it-IT" baseline="0" dirty="0" smtClean="0"/>
                        <a:t> impianti più economici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L’applicazione mostra le anteprime delle news recenti (spiegazione nello Use Case «News»)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L’accesso è stato eseguito: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L’applicazione mostra un messaggio di benvenuto personalizzato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L’applicazione mostra il</a:t>
                      </a:r>
                      <a:r>
                        <a:rPr lang="it-IT" baseline="0" dirty="0" smtClean="0"/>
                        <a:t> prezzo medio del carburante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dirty="0" smtClean="0"/>
                        <a:t>L’applicazione mostra gli</a:t>
                      </a:r>
                      <a:r>
                        <a:rPr lang="it-IT" baseline="0" dirty="0" smtClean="0"/>
                        <a:t> impianti </a:t>
                      </a:r>
                      <a:r>
                        <a:rPr lang="it-IT" baseline="0" smtClean="0"/>
                        <a:t>più economici/preferiti</a:t>
                      </a:r>
                      <a:endParaRPr lang="it-IT" baseline="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 smtClean="0"/>
                        <a:t>L’applicazione mostra le anteprime delle news recenti (spiegazione nello Use Case «News»)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146</Words>
  <Application>Microsoft Office PowerPoint</Application>
  <PresentationFormat>Personalizzato</PresentationFormat>
  <Paragraphs>49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Visionare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User</cp:lastModifiedBy>
  <cp:revision>5</cp:revision>
  <dcterms:created xsi:type="dcterms:W3CDTF">2019-11-14T16:15:42Z</dcterms:created>
  <dcterms:modified xsi:type="dcterms:W3CDTF">2019-12-18T15:36:14Z</dcterms:modified>
</cp:coreProperties>
</file>