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Visionare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93993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Visionare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Simone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Simone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47785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Costante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Guest,User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Ingresso</a:t>
                      </a:r>
                      <a:r>
                        <a:rPr lang="it-IT" baseline="0" dirty="0" smtClean="0"/>
                        <a:t> nell’applicazione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68070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 smtClean="0"/>
                        <a:t>1,accesso 2,presa</a:t>
                      </a:r>
                      <a:r>
                        <a:rPr lang="it-IT" baseline="0" dirty="0" smtClean="0"/>
                        <a:t> visione dell’APP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Personalizzato</PresentationFormat>
  <Paragraphs>41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Visionare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3</cp:revision>
  <dcterms:created xsi:type="dcterms:W3CDTF">2019-11-14T16:15:42Z</dcterms:created>
  <dcterms:modified xsi:type="dcterms:W3CDTF">2019-12-12T16:37:16Z</dcterms:modified>
</cp:coreProperties>
</file>