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96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572719"/>
            <a:ext cx="6105194" cy="150199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Gestione DB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766594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DataBase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Simone </a:t>
                      </a:r>
                      <a:r>
                        <a:rPr lang="it-IT" dirty="0" err="1"/>
                        <a:t>Barzaghi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mtClean="0"/>
                        <a:t>16/12/2019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Ntiegko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Tsipas</a:t>
                      </a:r>
                      <a:r>
                        <a:rPr lang="it-IT" u="sng" baseline="0" dirty="0" err="1" smtClean="0"/>
                        <a:t>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GasAdvisor.mdj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385307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</a:t>
                      </a:r>
                      <a:r>
                        <a:rPr lang="it-IT" dirty="0" err="1"/>
                        <a:t>admin</a:t>
                      </a:r>
                      <a:r>
                        <a:rPr lang="it-IT" dirty="0"/>
                        <a:t> accede al DB</a:t>
                      </a:r>
                      <a:r>
                        <a:rPr lang="it-IT" baseline="0" dirty="0"/>
                        <a:t> tramite Web APP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Mensile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Organizzazione delle</a:t>
                      </a:r>
                      <a:r>
                        <a:rPr lang="it-IT" baseline="0" dirty="0"/>
                        <a:t> principali attività dell’APP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Admin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Creazione del 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Manutenzione e</a:t>
                      </a:r>
                      <a:r>
                        <a:rPr lang="it-IT" baseline="0" dirty="0"/>
                        <a:t> aggiornamento del DB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767574"/>
              </p:ext>
            </p:extLst>
          </p:nvPr>
        </p:nvGraphicFramePr>
        <p:xfrm>
          <a:off x="838200" y="1703062"/>
          <a:ext cx="10515600" cy="3882719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1139519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err="1" smtClean="0"/>
                        <a:t>Admin</a:t>
                      </a:r>
                      <a:r>
                        <a:rPr lang="it-IT" baseline="0" dirty="0" smtClean="0"/>
                        <a:t> a</a:t>
                      </a:r>
                      <a:r>
                        <a:rPr lang="it-IT" dirty="0" smtClean="0"/>
                        <a:t>ccede </a:t>
                      </a:r>
                      <a:r>
                        <a:rPr lang="it-IT" dirty="0"/>
                        <a:t>alla Web APP</a:t>
                      </a:r>
                      <a:r>
                        <a:rPr lang="it-IT" baseline="0" dirty="0"/>
                        <a:t>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Ultimo aggiornamento del DB viene messo disponibile</a:t>
                      </a:r>
                      <a:endParaRPr lang="it-IT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Verifica caricamento flussi giornalieri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462138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err="1" smtClean="0"/>
                        <a:t>Admin</a:t>
                      </a:r>
                      <a:r>
                        <a:rPr lang="it-IT" baseline="0" dirty="0" smtClean="0"/>
                        <a:t> accede </a:t>
                      </a:r>
                      <a:r>
                        <a:rPr lang="it-IT" baseline="0" dirty="0" err="1" smtClean="0"/>
                        <a:t>all</a:t>
                      </a:r>
                      <a:r>
                        <a:rPr lang="it-IT" baseline="0" dirty="0" smtClean="0"/>
                        <a:t> Web </a:t>
                      </a:r>
                      <a:r>
                        <a:rPr lang="it-IT" baseline="0" dirty="0" err="1" smtClean="0"/>
                        <a:t>App</a:t>
                      </a:r>
                      <a:endParaRPr lang="it-IT" baseline="0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baseline="0" dirty="0" smtClean="0"/>
                        <a:t>Ultimo aggiornamento del DB viene messo disponibile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err="1" smtClean="0"/>
                        <a:t>Admin</a:t>
                      </a:r>
                      <a:r>
                        <a:rPr lang="it-IT" dirty="0" smtClean="0"/>
                        <a:t> può</a:t>
                      </a:r>
                      <a:r>
                        <a:rPr lang="it-IT" baseline="0" dirty="0" smtClean="0"/>
                        <a:t> abilitare-disabilitare i Utenti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243198">
                <a:tc>
                  <a:txBody>
                    <a:bodyPr/>
                    <a:lstStyle/>
                    <a:p>
                      <a:r>
                        <a:rPr lang="it-IT" dirty="0"/>
                        <a:t>Flusso </a:t>
                      </a:r>
                      <a:r>
                        <a:rPr lang="it-IT" dirty="0" smtClean="0"/>
                        <a:t>Alternativo</a:t>
                      </a:r>
                      <a:r>
                        <a:rPr lang="it-IT" baseline="0" dirty="0" smtClean="0"/>
                        <a:t> 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dirty="0" err="1" smtClean="0"/>
                        <a:t>Admin</a:t>
                      </a:r>
                      <a:r>
                        <a:rPr lang="it-IT" baseline="0" dirty="0" smtClean="0"/>
                        <a:t> accede </a:t>
                      </a:r>
                      <a:r>
                        <a:rPr lang="it-IT" baseline="0" dirty="0" err="1" smtClean="0"/>
                        <a:t>all</a:t>
                      </a:r>
                      <a:r>
                        <a:rPr lang="it-IT" baseline="0" dirty="0" smtClean="0"/>
                        <a:t> Web </a:t>
                      </a:r>
                      <a:r>
                        <a:rPr lang="it-IT" baseline="0" dirty="0" err="1" smtClean="0"/>
                        <a:t>App</a:t>
                      </a:r>
                      <a:endParaRPr lang="it-IT" baseline="0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baseline="0" dirty="0" smtClean="0"/>
                        <a:t>Ultimo aggiornamento del DB viene messo disponibile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err="1" smtClean="0"/>
                        <a:t>Admin</a:t>
                      </a:r>
                      <a:r>
                        <a:rPr lang="it-IT" dirty="0" smtClean="0"/>
                        <a:t> può</a:t>
                      </a:r>
                      <a:r>
                        <a:rPr lang="it-IT" baseline="0" dirty="0" smtClean="0"/>
                        <a:t> moderare  le valutazioni gocce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  <a:tr h="243198">
                <a:tc>
                  <a:txBody>
                    <a:bodyPr/>
                    <a:lstStyle/>
                    <a:p>
                      <a:r>
                        <a:rPr lang="it-IT" dirty="0" smtClean="0"/>
                        <a:t>Flusso Alternativo 3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dirty="0" err="1" smtClean="0"/>
                        <a:t>Admin</a:t>
                      </a:r>
                      <a:r>
                        <a:rPr lang="it-IT" baseline="0" dirty="0" smtClean="0"/>
                        <a:t> accede </a:t>
                      </a:r>
                      <a:r>
                        <a:rPr lang="it-IT" baseline="0" dirty="0" err="1" smtClean="0"/>
                        <a:t>all</a:t>
                      </a:r>
                      <a:r>
                        <a:rPr lang="it-IT" baseline="0" dirty="0" smtClean="0"/>
                        <a:t> Web </a:t>
                      </a:r>
                      <a:r>
                        <a:rPr lang="it-IT" baseline="0" dirty="0" err="1" smtClean="0"/>
                        <a:t>App</a:t>
                      </a:r>
                      <a:endParaRPr lang="it-IT" baseline="0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baseline="0" dirty="0" smtClean="0"/>
                        <a:t>Ultimo aggiornamento del DB viene messo disponibile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err="1" smtClean="0"/>
                        <a:t>Admin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amminisra</a:t>
                      </a:r>
                      <a:r>
                        <a:rPr lang="it-IT" dirty="0" smtClean="0"/>
                        <a:t> la sezione News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151</Words>
  <Application>Microsoft Office PowerPoint</Application>
  <PresentationFormat>Personalizzato</PresentationFormat>
  <Paragraphs>51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Gestione DB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User</cp:lastModifiedBy>
  <cp:revision>5</cp:revision>
  <dcterms:created xsi:type="dcterms:W3CDTF">2019-11-14T16:15:42Z</dcterms:created>
  <dcterms:modified xsi:type="dcterms:W3CDTF">2019-12-16T16:13:06Z</dcterms:modified>
</cp:coreProperties>
</file>