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rgbClr val="FFFFFF"/>
                </a:solidFill>
              </a:rPr>
              <a:t>Ricerca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8952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affidabilità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</a:t>
                      </a:r>
                      <a:r>
                        <a:rPr lang="it-IT" baseline="0" dirty="0" smtClean="0"/>
                        <a:t>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TendinaERicerca.bmpr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00202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br>
                        <a:rPr lang="it-IT" baseline="0" dirty="0"/>
                      </a:br>
                      <a:r>
                        <a:rPr lang="it-IT" baseline="0" dirty="0"/>
                        <a:t>L’utente ha già selezionato un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504140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misura il proprio gradimento attribuendo al distributore da 1 a 5</a:t>
                      </a:r>
                      <a:r>
                        <a:rPr lang="it-IT" baseline="0" dirty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inserisce una descrizione della sua esperienza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Office PowerPoint</Application>
  <PresentationFormat>Personalizzato</PresentationFormat>
  <Paragraphs>38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5</cp:revision>
  <dcterms:created xsi:type="dcterms:W3CDTF">2019-11-14T16:15:42Z</dcterms:created>
  <dcterms:modified xsi:type="dcterms:W3CDTF">2019-12-13T10:55:28Z</dcterms:modified>
</cp:coreProperties>
</file>