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921431"/>
            <a:ext cx="6105194" cy="115328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LOGIN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6378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Simone </a:t>
                      </a:r>
                      <a:r>
                        <a:rPr lang="it-IT" dirty="0" err="1" smtClean="0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12/12/2019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Simone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70121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Bottone 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Una volta soltanto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Permesso di accesso come User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Guest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-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183980"/>
              </p:ext>
            </p:extLst>
          </p:nvPr>
        </p:nvGraphicFramePr>
        <p:xfrm>
          <a:off x="946688" y="1823298"/>
          <a:ext cx="10515600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dirty="0" smtClean="0"/>
                        <a:t>1,Ingresso nell’applicazione 2,inserimento</a:t>
                      </a:r>
                      <a:r>
                        <a:rPr lang="it-IT" baseline="0" dirty="0" smtClean="0"/>
                        <a:t> dei dati</a:t>
                      </a:r>
                      <a:r>
                        <a:rPr lang="it-IT" baseline="0" dirty="0"/>
                        <a:t> </a:t>
                      </a:r>
                      <a:r>
                        <a:rPr lang="it-IT" baseline="0" dirty="0" smtClean="0"/>
                        <a:t>3,accesso.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Errore</a:t>
                      </a:r>
                      <a:r>
                        <a:rPr lang="it-IT" baseline="0" dirty="0" smtClean="0"/>
                        <a:t> inserimento dati si torna al punto 2.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87</Words>
  <Application>Microsoft Office PowerPoint</Application>
  <PresentationFormat>Personalizzato</PresentationFormat>
  <Paragraphs>41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LOGIN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4</cp:revision>
  <dcterms:created xsi:type="dcterms:W3CDTF">2019-11-14T16:15:42Z</dcterms:created>
  <dcterms:modified xsi:type="dcterms:W3CDTF">2019-12-12T16:17:47Z</dcterms:modified>
</cp:coreProperties>
</file>