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Valutazione affidabilità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 </a:t>
            </a:r>
            <a:r>
              <a:rPr lang="it-IT" dirty="0" err="1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60556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affidabilità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84996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«Valuta» presente nella scheda dei distributori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 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 utenti possono trovare i distributori con il servizio migliore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br>
                        <a:rPr lang="it-IT" baseline="0" dirty="0"/>
                      </a:br>
                      <a:r>
                        <a:rPr lang="it-IT" baseline="0" dirty="0"/>
                        <a:t>L’utente ha già selezionato un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viente salvata nel profilo del utente </a:t>
                      </a:r>
                      <a:r>
                        <a:rPr lang="it-IT"/>
                        <a:t>sotto «Le mie Valutazioni»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593754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«Valuta»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misura il proprio gradimento attribuendo al distributore da 1 a 5</a:t>
                      </a:r>
                      <a:r>
                        <a:rPr lang="it-IT" baseline="0" dirty="0"/>
                        <a:t> «gocce»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inserisce una descrizione della sua esperienza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Valutazione affidabilità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5</cp:revision>
  <dcterms:created xsi:type="dcterms:W3CDTF">2019-11-14T16:15:42Z</dcterms:created>
  <dcterms:modified xsi:type="dcterms:W3CDTF">2019-12-17T19:09:15Z</dcterms:modified>
</cp:coreProperties>
</file>