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-594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Pianificazione viaggio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202351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Pianificazione</a:t>
                      </a:r>
                      <a:r>
                        <a:rPr lang="it-IT" baseline="0" dirty="0" smtClean="0"/>
                        <a:t> viaggio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Sabbatini Samuele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Sabbatini Samuele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578947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seleziona</a:t>
                      </a:r>
                      <a:r>
                        <a:rPr lang="it-IT" baseline="0" dirty="0" smtClean="0"/>
                        <a:t> la sezione «Pianifica viaggio»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Frequente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può visualizzare i distributori più convenienti lungo il percorso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deve avere</a:t>
                      </a:r>
                      <a:r>
                        <a:rPr lang="it-IT" baseline="0" dirty="0" smtClean="0"/>
                        <a:t> fatto il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smtClean="0"/>
                        <a:t>L’utente </a:t>
                      </a:r>
                      <a:r>
                        <a:rPr lang="it-IT" baseline="0" smtClean="0"/>
                        <a:t>visualizza i </a:t>
                      </a:r>
                      <a:r>
                        <a:rPr lang="it-IT" baseline="0" dirty="0" smtClean="0"/>
                        <a:t>distributori più convenienti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446201"/>
              </p:ext>
            </p:extLst>
          </p:nvPr>
        </p:nvGraphicFramePr>
        <p:xfrm>
          <a:off x="838200" y="1825625"/>
          <a:ext cx="10515600" cy="3027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accede alla sezione «Pianifica</a:t>
                      </a:r>
                      <a:r>
                        <a:rPr lang="it-IT" baseline="0" dirty="0" smtClean="0"/>
                        <a:t> viaggio</a:t>
                      </a:r>
                      <a:r>
                        <a:rPr lang="it-IT" dirty="0" smtClean="0"/>
                        <a:t>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inserisce punto di partenza e di arrivo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specifica il carburante, se diverso da quello impostato in fase</a:t>
                      </a:r>
                      <a:r>
                        <a:rPr lang="it-IT" baseline="0" dirty="0" smtClean="0"/>
                        <a:t> di registrazione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L’utente visualizza sulla mappa/in forma di elenco i tre distributori più convenienti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it-IT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131</Words>
  <Application>Microsoft Office PowerPoint</Application>
  <PresentationFormat>Personalizzato</PresentationFormat>
  <Paragraphs>40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Pianificazione viaggio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5</cp:revision>
  <dcterms:created xsi:type="dcterms:W3CDTF">2019-11-14T16:15:42Z</dcterms:created>
  <dcterms:modified xsi:type="dcterms:W3CDTF">2019-12-13T08:51:51Z</dcterms:modified>
</cp:coreProperties>
</file>