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2154" y="-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Statistiche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3758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Statistiche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Sabbatini Samuele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19921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L’utente accede al</a:t>
                      </a:r>
                      <a:r>
                        <a:rPr lang="it-IT" baseline="0" dirty="0" smtClean="0"/>
                        <a:t>la sezione «Statistiche» 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</a:t>
                      </a:r>
                      <a:r>
                        <a:rPr lang="it-IT" baseline="0" dirty="0" smtClean="0"/>
                        <a:t>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L’utente può visualizzare le statistiche relative al</a:t>
                      </a:r>
                      <a:r>
                        <a:rPr lang="it-IT" baseline="0" dirty="0" smtClean="0"/>
                        <a:t> prezzo dei carburanti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L’utente deve avere</a:t>
                      </a:r>
                      <a:r>
                        <a:rPr lang="it-IT" baseline="0" dirty="0" smtClean="0"/>
                        <a:t> fatto il login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visualizza prezzi medi e grafici di </a:t>
                      </a:r>
                      <a:r>
                        <a:rPr lang="it-IT" smtClean="0"/>
                        <a:t>un carburante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740629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accede alla sezione «Statistiche»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seleziona il carburante di cui vuole visualizzare le statistiche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modifica l’intervallo di tempo da prendere in considerazione (facoltativo)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Office PowerPoint</Application>
  <PresentationFormat>Personalizzato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Statistiche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3</cp:revision>
  <dcterms:created xsi:type="dcterms:W3CDTF">2019-11-14T16:15:42Z</dcterms:created>
  <dcterms:modified xsi:type="dcterms:W3CDTF">2019-12-13T08:50:35Z</dcterms:modified>
</cp:coreProperties>
</file>