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Valutazione affidabilità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smtClean="0">
                <a:solidFill>
                  <a:srgbClr val="FFFFFF"/>
                </a:solidFill>
              </a:rPr>
              <a:t>Project </a:t>
            </a:r>
            <a:r>
              <a:rPr lang="it-IT" dirty="0" err="1" smtClean="0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2560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Valutazione affidabilità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2147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clicca sul pulsante</a:t>
                      </a:r>
                      <a:r>
                        <a:rPr lang="it-IT" baseline="0" dirty="0" smtClean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</a:t>
                      </a:r>
                      <a:r>
                        <a:rPr lang="it-IT" baseline="0" dirty="0" smtClean="0"/>
                        <a:t> avere effettuato il 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lascia una valutazione, che sarà visibile anche</a:t>
                      </a:r>
                      <a:r>
                        <a:rPr lang="it-IT" baseline="0" dirty="0" smtClean="0"/>
                        <a:t> tutti gli altri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78213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misura il proprio gradimento attribuendo al distributore da 1 a 5</a:t>
                      </a:r>
                      <a:r>
                        <a:rPr lang="it-IT" baseline="0" dirty="0" smtClean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inserisce una descrizione della sua esperienza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119</Words>
  <Application>Microsoft Office PowerPoint</Application>
  <PresentationFormat>Personalizzato</PresentationFormat>
  <Paragraphs>38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4</cp:revision>
  <dcterms:created xsi:type="dcterms:W3CDTF">2019-11-14T16:15:42Z</dcterms:created>
  <dcterms:modified xsi:type="dcterms:W3CDTF">2019-12-13T08:50:06Z</dcterms:modified>
</cp:coreProperties>
</file>