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LOGIN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378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 </a:t>
                      </a:r>
                      <a:r>
                        <a:rPr lang="it-IT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323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Bottone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 volta soltanto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Permesso di accesso come 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Il guest deve avere scaricato 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accede a tutte le </a:t>
                      </a:r>
                      <a:r>
                        <a:rPr lang="it-IT" smtClean="0"/>
                        <a:t>funzionalità disponibili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83980"/>
              </p:ext>
            </p:extLst>
          </p:nvPr>
        </p:nvGraphicFramePr>
        <p:xfrm>
          <a:off x="946688" y="1823298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1,Ingresso nell’applicazione 2,inserimento</a:t>
                      </a:r>
                      <a:r>
                        <a:rPr lang="it-IT" baseline="0" dirty="0" smtClean="0"/>
                        <a:t> dei dati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3,accesso.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Errore</a:t>
                      </a:r>
                      <a:r>
                        <a:rPr lang="it-IT" baseline="0" dirty="0" smtClean="0"/>
                        <a:t> inserimento dati si torna al punto 2.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2019-12-13T08:52:46Z</dcterms:modified>
</cp:coreProperties>
</file>