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Valutazione affidabilità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 GasAdvisor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Pollice su">
            <a:extLst>
              <a:ext uri="{FF2B5EF4-FFF2-40B4-BE49-F238E27FC236}">
                <a16:creationId xmlns="" xmlns:a16="http://schemas.microsoft.com/office/drawing/2014/main" id="{FC0883BF-9DEF-4B2D-86E7-ADEC7F57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0594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affidabilità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err="1"/>
                        <a:t>IdeaApp</a:t>
                      </a:r>
                      <a:r>
                        <a:rPr lang="it-IT"/>
                        <a:t>_2.bmpr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941332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«Valuta» presente nella scheda dei distributori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 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Gli </a:t>
                      </a:r>
                      <a:r>
                        <a:rPr lang="it-IT" dirty="0"/>
                        <a:t>utenti possono trovare i distributori con il servizio migliore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br>
                        <a:rPr lang="it-IT" baseline="0" dirty="0"/>
                      </a:br>
                      <a:r>
                        <a:rPr lang="it-IT" baseline="0" dirty="0"/>
                        <a:t>L’utente ha già selezionato un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Valutazione viente salvata nel profilo del utente sotto «Le mie Valutazioni»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75445"/>
              </p:ext>
            </p:extLst>
          </p:nvPr>
        </p:nvGraphicFramePr>
        <p:xfrm>
          <a:off x="838200" y="1825625"/>
          <a:ext cx="10515600" cy="2479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seleziona un distributore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«Valuta»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misura il proprio gradimento attribuendo al distributore da 1 a 5</a:t>
                      </a:r>
                      <a:r>
                        <a:rPr lang="it-IT" baseline="0" dirty="0"/>
                        <a:t> «gocce»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inserisce una descrizione della sua esperienza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calcola e aggiorna la valutazione media del distributore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150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Valutazione affidabilità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13</cp:revision>
  <dcterms:created xsi:type="dcterms:W3CDTF">2019-11-14T16:15:42Z</dcterms:created>
  <dcterms:modified xsi:type="dcterms:W3CDTF">2020-01-10T09:44:19Z</dcterms:modified>
</cp:coreProperties>
</file>