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195222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UC_Login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Andrea Colleoni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Andrea Colleoni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progettoGestionale.mdj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011784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desidera accedere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Quando serve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Poter usare il programma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UtnetAnonimo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 essere registrato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Una </a:t>
                      </a:r>
                      <a:r>
                        <a:rPr lang="it-IT" dirty="0" err="1"/>
                        <a:t>noìuova</a:t>
                      </a:r>
                      <a:r>
                        <a:rPr lang="it-IT" dirty="0"/>
                        <a:t> sessione di lavoro è disponibile all’utente</a:t>
                      </a:r>
                      <a:br>
                        <a:rPr lang="it-IT" dirty="0"/>
                      </a:br>
                      <a:r>
                        <a:rPr lang="it-IT" dirty="0"/>
                        <a:t>L’</a:t>
                      </a:r>
                      <a:r>
                        <a:rPr lang="it-IT" dirty="0" err="1"/>
                        <a:t>UtenteAnonimo</a:t>
                      </a:r>
                      <a:r>
                        <a:rPr lang="it-IT" dirty="0"/>
                        <a:t> diventa un </a:t>
                      </a:r>
                      <a:r>
                        <a:rPr lang="it-IT" dirty="0" err="1"/>
                        <a:t>UtenteLoggato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770154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Inserisce username e password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verifica i dati sul DB degli utenti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crea una sessione per </a:t>
                      </a:r>
                      <a:r>
                        <a:rPr lang="it-IT" dirty="0" err="1"/>
                        <a:t>UtenteLoggato</a:t>
                      </a:r>
                      <a:endParaRPr lang="it-IT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viene </a:t>
                      </a:r>
                      <a:r>
                        <a:rPr lang="it-IT" dirty="0" err="1"/>
                        <a:t>rediretto</a:t>
                      </a:r>
                      <a:r>
                        <a:rPr lang="it-IT" dirty="0"/>
                        <a:t> sull’home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3: l’utente inserisce dati errati</a:t>
                      </a:r>
                    </a:p>
                    <a:p>
                      <a:r>
                        <a:rPr lang="it-IT" dirty="0"/>
                        <a:t>Il sistema registra il numero di tentativi errati e notifica all’utente l’errore.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3: l’utente inserisce dati errati per più di 3 volte</a:t>
                      </a:r>
                    </a:p>
                    <a:p>
                      <a:r>
                        <a:rPr lang="it-IT" dirty="0"/>
                        <a:t>Il sistema invia una mail all’indirizzo che l’utente ha registrato e blocca l’utente per 1 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166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Login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3</cp:revision>
  <dcterms:created xsi:type="dcterms:W3CDTF">2019-11-14T16:15:42Z</dcterms:created>
  <dcterms:modified xsi:type="dcterms:W3CDTF">2019-12-13T09:10:54Z</dcterms:modified>
</cp:coreProperties>
</file>