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Accetta Manutenzione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769242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Accetta</a:t>
                      </a:r>
                      <a:r>
                        <a:rPr lang="it-IT" baseline="0" dirty="0" smtClean="0"/>
                        <a:t> manutenzione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37886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Ricezione messaggio di anomalia tramite 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/>
                        <a:t>Incerta</a:t>
                      </a:r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Notifica a distanza di anomalie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in pausa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Attesa</a:t>
                      </a:r>
                      <a:r>
                        <a:rPr lang="it-IT" baseline="0" dirty="0" smtClean="0"/>
                        <a:t> della risposta positiva di un 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7377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Mentre la linea è</a:t>
                      </a:r>
                      <a:r>
                        <a:rPr lang="it-IT" baseline="0" dirty="0" smtClean="0"/>
                        <a:t> in stato di avvio, si verifica un’anomalia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Dopo aver rilevato l’anomalia, la linea va in pausa e attende che la stessa venga risolta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</a:t>
                      </a:r>
                      <a:r>
                        <a:rPr lang="it-IT" baseline="0" dirty="0" smtClean="0"/>
                        <a:t>invia una notifica ai manutentori in grado di risolvere quella determinata anomalia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Un manutentore accetta la richiesta e si accinge a risolverla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invierà a tutti gli altri manutentori una notifica per sapere che l’incarico è già stato preso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 smtClean="0"/>
                        <a:t>Punto 4: Nessun manutentore</a:t>
                      </a:r>
                      <a:r>
                        <a:rPr lang="it-IT" baseline="0" dirty="0" smtClean="0"/>
                        <a:t> è al momento disponibile. Se entro tot tempo nessuno accetta la richiesta, si invierà nuovamente un </a:t>
                      </a:r>
                      <a:r>
                        <a:rPr lang="it-IT" baseline="0" dirty="0" err="1" smtClean="0"/>
                        <a:t>allert</a:t>
                      </a:r>
                      <a:r>
                        <a:rPr lang="it-IT" baseline="0" dirty="0" smtClean="0"/>
                        <a:t> affinché venga presa in carico </a:t>
                      </a:r>
                      <a:r>
                        <a:rPr lang="it-IT" baseline="0" smtClean="0"/>
                        <a:t>la richiesta </a:t>
                      </a:r>
                      <a:r>
                        <a:rPr lang="it-IT" smtClean="0"/>
                        <a:t> 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/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186</Words>
  <Application>Microsoft Office PowerPoint</Application>
  <PresentationFormat>Personalizzato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Accetta Manutenzione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7</cp:revision>
  <dcterms:created xsi:type="dcterms:W3CDTF">2019-11-14T16:15:42Z</dcterms:created>
  <dcterms:modified xsi:type="dcterms:W3CDTF">2019-12-16T15:50:57Z</dcterms:modified>
</cp:coreProperties>
</file>