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-1590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endParaRPr lang="it-IT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97468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Pausa </a:t>
                      </a:r>
                      <a:r>
                        <a:rPr lang="it-IT" dirty="0" smtClean="0"/>
                        <a:t>Lavorazione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12/12/19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Ci.Co.De.To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use_case.mdj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395114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L’operatore preme il bottone di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pausa</a:t>
                      </a:r>
                    </a:p>
                    <a:p>
                      <a:r>
                        <a:rPr lang="it-IT" baseline="0" dirty="0" smtClean="0"/>
                        <a:t>La linea incontra un’anomalia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Quotidiano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Avvio</a:t>
                      </a:r>
                      <a:r>
                        <a:rPr lang="it-IT" baseline="0" dirty="0" smtClean="0"/>
                        <a:t> automatico dell’intera linea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Operatore</a:t>
                      </a:r>
                    </a:p>
                    <a:p>
                      <a:r>
                        <a:rPr lang="it-IT" dirty="0" smtClean="0"/>
                        <a:t>Linea di produzione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Attori secondari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essere </a:t>
                      </a:r>
                      <a:r>
                        <a:rPr lang="it-IT" baseline="0" dirty="0" smtClean="0"/>
                        <a:t>in funzione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La linea deve</a:t>
                      </a:r>
                      <a:r>
                        <a:rPr lang="it-IT" baseline="0" dirty="0" smtClean="0"/>
                        <a:t> smettere di funzionare</a:t>
                      </a:r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06754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L’operatore </a:t>
                      </a:r>
                      <a:r>
                        <a:rPr lang="it-IT" dirty="0" smtClean="0"/>
                        <a:t>preme</a:t>
                      </a:r>
                      <a:r>
                        <a:rPr lang="it-IT" baseline="0" dirty="0" smtClean="0"/>
                        <a:t> il bottone di pausa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La </a:t>
                      </a:r>
                      <a:r>
                        <a:rPr lang="it-IT" dirty="0" smtClean="0"/>
                        <a:t>lavorazione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sulla </a:t>
                      </a:r>
                      <a:r>
                        <a:rPr lang="it-IT" baseline="0" dirty="0" smtClean="0"/>
                        <a:t>linea si interrompe</a:t>
                      </a:r>
                      <a:endParaRPr lang="it-IT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linea incontra un’anomalia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La linea mette in pausa la produzione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mtClean="0"/>
                        <a:t>\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110</Words>
  <Application>Microsoft Office PowerPoint</Application>
  <PresentationFormat>Personalizzato</PresentationFormat>
  <Paragraphs>44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User</cp:lastModifiedBy>
  <cp:revision>5</cp:revision>
  <dcterms:created xsi:type="dcterms:W3CDTF">2019-11-14T16:15:42Z</dcterms:created>
  <dcterms:modified xsi:type="dcterms:W3CDTF">2019-12-12T14:20:53Z</dcterms:modified>
</cp:coreProperties>
</file>