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2054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2070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Richiesta http della pagina di</a:t>
                      </a:r>
                      <a:r>
                        <a:rPr lang="it-IT" baseline="0" dirty="0" smtClean="0"/>
                        <a:t>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Proteggere informazioni sensibili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Gestore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Registrazione</a:t>
                      </a:r>
                      <a:r>
                        <a:rPr lang="it-IT" baseline="0" dirty="0" smtClean="0"/>
                        <a:t> 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Visualizzare area</a:t>
                      </a:r>
                      <a:r>
                        <a:rPr lang="it-IT" baseline="0" dirty="0" smtClean="0"/>
                        <a:t> riservata (stato del lavoro)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872458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Accedere</a:t>
                      </a:r>
                      <a:r>
                        <a:rPr lang="it-IT" baseline="0" dirty="0" smtClean="0"/>
                        <a:t> alla pagina web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Inserire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Accedere</a:t>
                      </a:r>
                      <a:r>
                        <a:rPr lang="it-IT" baseline="0" dirty="0" smtClean="0"/>
                        <a:t> alla pagina web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Inserire credenziali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Nome utente e password errati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Recupero</a:t>
                      </a:r>
                      <a:r>
                        <a:rPr lang="it-IT" baseline="0" dirty="0" smtClean="0"/>
                        <a:t> id e password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smtClean="0"/>
                        <a:t>\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97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2019-12-13T09:13:29Z</dcterms:modified>
</cp:coreProperties>
</file>