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159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208173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Avvio Lavorazione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187909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L’operatore preme il bottone di</a:t>
                      </a:r>
                      <a:r>
                        <a:rPr lang="it-IT" baseline="0" dirty="0" smtClean="0"/>
                        <a:t> avvio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Quotidiano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Avvio</a:t>
                      </a:r>
                      <a:r>
                        <a:rPr lang="it-IT" baseline="0" dirty="0" smtClean="0"/>
                        <a:t> automatico dell’intera linea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Operatore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Attori secondari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La linea deve</a:t>
                      </a:r>
                      <a:r>
                        <a:rPr lang="it-IT" baseline="0" dirty="0" smtClean="0"/>
                        <a:t> essere ferma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Avvio corretto della</a:t>
                      </a:r>
                      <a:r>
                        <a:rPr lang="it-IT" baseline="0" dirty="0" smtClean="0"/>
                        <a:t> lavorazione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174682"/>
              </p:ext>
            </p:extLst>
          </p:nvPr>
        </p:nvGraphicFramePr>
        <p:xfrm>
          <a:off x="838200" y="1825625"/>
          <a:ext cx="10515600" cy="21996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L’operatore avvia la lavorazione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La lavorazione</a:t>
                      </a:r>
                      <a:r>
                        <a:rPr lang="it-IT" baseline="0" dirty="0" smtClean="0"/>
                        <a:t> parte sulla linea</a:t>
                      </a:r>
                      <a:endParaRPr lang="it-IT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it-IT" dirty="0" smtClean="0"/>
                        <a:t>L’operatore avvia la lavorazione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dirty="0" smtClean="0"/>
                        <a:t>La</a:t>
                      </a:r>
                      <a:r>
                        <a:rPr lang="it-IT" baseline="0" dirty="0" smtClean="0"/>
                        <a:t> lavorazione si interrompe per via </a:t>
                      </a:r>
                      <a:r>
                        <a:rPr lang="it-IT" baseline="0" smtClean="0"/>
                        <a:t>di un’anomalia </a:t>
                      </a:r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98</Words>
  <Application>Microsoft Office PowerPoint</Application>
  <PresentationFormat>Personalizzato</PresentationFormat>
  <Paragraphs>42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3</cp:revision>
  <dcterms:created xsi:type="dcterms:W3CDTF">2019-11-14T16:15:42Z</dcterms:created>
  <dcterms:modified xsi:type="dcterms:W3CDTF">2019-12-12T14:04:47Z</dcterms:modified>
</cp:coreProperties>
</file>