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27471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Chiude </a:t>
                      </a:r>
                      <a:r>
                        <a:rPr lang="it-IT" dirty="0" smtClean="0"/>
                        <a:t>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3154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spegnimento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Quotidiano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Spegnimento </a:t>
                      </a:r>
                      <a:r>
                        <a:rPr lang="it-IT" baseline="0" dirty="0" smtClean="0"/>
                        <a:t>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</a:t>
                      </a:r>
                      <a:r>
                        <a:rPr lang="it-IT" baseline="0" dirty="0" smtClean="0"/>
                        <a:t>avviata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Spegnimento </a:t>
                      </a:r>
                      <a:r>
                        <a:rPr lang="it-IT" dirty="0" smtClean="0"/>
                        <a:t>corretto della</a:t>
                      </a:r>
                      <a:r>
                        <a:rPr lang="it-IT" baseline="0" dirty="0" smtClean="0"/>
                        <a:t> 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879006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L’operatore </a:t>
                      </a:r>
                      <a:r>
                        <a:rPr lang="it-IT" dirty="0" smtClean="0"/>
                        <a:t>spegne </a:t>
                      </a:r>
                      <a:r>
                        <a:rPr lang="it-IT" dirty="0" smtClean="0"/>
                        <a:t>la </a:t>
                      </a:r>
                      <a:r>
                        <a:rPr lang="it-IT" dirty="0" smtClean="0"/>
                        <a:t>lavorazione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Il sistema attende che la linea</a:t>
                      </a:r>
                      <a:r>
                        <a:rPr lang="it-IT" baseline="0" dirty="0" smtClean="0"/>
                        <a:t> sia pronta per lo spegnimento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 lavorazione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si ferma sulla linea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2019-12-12T14:38:38Z</dcterms:modified>
</cp:coreProperties>
</file>