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11498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Invia risposta manutentore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89572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Messaggio anomalia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Incerto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Comunicazione a distanza 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Applicazione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Messaggio</a:t>
                      </a:r>
                      <a:r>
                        <a:rPr lang="it-IT" baseline="0" dirty="0" smtClean="0"/>
                        <a:t> a</a:t>
                      </a:r>
                      <a:r>
                        <a:rPr lang="it-IT" dirty="0" smtClean="0"/>
                        <a:t>nomalia,</a:t>
                      </a:r>
                      <a:r>
                        <a:rPr lang="it-IT" baseline="0" dirty="0" smtClean="0"/>
                        <a:t> telefono, registrazione manutentore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Decisione del sistema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598146"/>
              </p:ext>
            </p:extLst>
          </p:nvPr>
        </p:nvGraphicFramePr>
        <p:xfrm>
          <a:off x="838200" y="1825625"/>
          <a:ext cx="10515600" cy="1656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Messaggio</a:t>
                      </a:r>
                      <a:r>
                        <a:rPr lang="it-IT" baseline="0" dirty="0" smtClean="0"/>
                        <a:t> a</a:t>
                      </a:r>
                      <a:r>
                        <a:rPr lang="it-IT" dirty="0" smtClean="0"/>
                        <a:t>nomalia</a:t>
                      </a:r>
                      <a:r>
                        <a:rPr lang="it-IT" baseline="0" dirty="0" smtClean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Invio risposta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Decisione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82</Words>
  <Application>Microsoft Office PowerPoint</Application>
  <PresentationFormat>Personalizzato</PresentationFormat>
  <Paragraphs>42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6</cp:revision>
  <dcterms:created xsi:type="dcterms:W3CDTF">2019-11-14T16:15:42Z</dcterms:created>
  <dcterms:modified xsi:type="dcterms:W3CDTF">2019-12-12T16:37:07Z</dcterms:modified>
</cp:coreProperties>
</file>