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20655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Osserva</a:t>
                      </a:r>
                      <a:r>
                        <a:rPr lang="it-IT" baseline="0" dirty="0" smtClean="0"/>
                        <a:t> produzioni in corso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5860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Richiesta</a:t>
                      </a:r>
                      <a:r>
                        <a:rPr lang="it-IT" baseline="0" dirty="0" smtClean="0"/>
                        <a:t> http della pagina web delle produzioni in corso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Periodico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Osservazione privilegiata in tempo reale delle linee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r>
                        <a:rPr lang="it-IT" baseline="0" dirty="0" smtClean="0"/>
                        <a:t> del gestore, richiesta http, programma server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</a:t>
                      </a:r>
                      <a:r>
                        <a:rPr lang="it-IT" baseline="0" dirty="0" smtClean="0"/>
                        <a:t> pagina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244999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si collega alla pagina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fa il login 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Gestore visualizza produzione in corso 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Aggiornamento pagina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Flusso Alternativo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si collega alla pagina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fa il login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Credenziali errate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si collega alla pagina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Gestore fa il login 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Gestore visualizza produzione in corso 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it-IT" baseline="0" dirty="0" smtClean="0"/>
                        <a:t>Aggiornamento </a:t>
                      </a:r>
                      <a:r>
                        <a:rPr lang="it-IT" baseline="0" smtClean="0"/>
                        <a:t>non disponibile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137</Words>
  <Application>Microsoft Office PowerPoint</Application>
  <PresentationFormat>Personalizzato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8</cp:revision>
  <dcterms:created xsi:type="dcterms:W3CDTF">2019-11-14T16:15:42Z</dcterms:created>
  <dcterms:modified xsi:type="dcterms:W3CDTF">2019-12-12T16:53:03Z</dcterms:modified>
</cp:coreProperties>
</file>