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97468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Pausa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715771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L’operatore preme il bottone di</a:t>
                      </a:r>
                      <a:r>
                        <a:rPr lang="it-IT" baseline="0" dirty="0" smtClean="0"/>
                        <a:t> pausa</a:t>
                      </a:r>
                    </a:p>
                    <a:p>
                      <a:r>
                        <a:rPr lang="it-IT" baseline="0" dirty="0" smtClean="0"/>
                        <a:t>La linea incontra un’anomalia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Incerta</a:t>
                      </a:r>
                      <a:r>
                        <a:rPr lang="it-IT" baseline="0" smtClean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Messa </a:t>
                      </a:r>
                      <a:r>
                        <a:rPr lang="it-IT" baseline="0" smtClean="0"/>
                        <a:t>in pausa automatica </a:t>
                      </a:r>
                      <a:r>
                        <a:rPr lang="it-IT" baseline="0" dirty="0" smtClean="0"/>
                        <a:t>dell’intera linea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Operatore</a:t>
                      </a:r>
                    </a:p>
                    <a:p>
                      <a:r>
                        <a:rPr lang="it-IT" dirty="0" smtClean="0"/>
                        <a:t>Linea di produzione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in funzione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smettere di funzionare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06754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L’operatore preme</a:t>
                      </a:r>
                      <a:r>
                        <a:rPr lang="it-IT" baseline="0" dirty="0" smtClean="0"/>
                        <a:t> il bottone di pausa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 lavorazione</a:t>
                      </a:r>
                      <a:r>
                        <a:rPr lang="it-IT" baseline="0" dirty="0" smtClean="0"/>
                        <a:t> sulla linea si interrompe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La linea incontra un’anomalia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La linea mette in pausa la produzione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112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7</cp:revision>
  <dcterms:created xsi:type="dcterms:W3CDTF">2019-11-14T16:15:42Z</dcterms:created>
  <dcterms:modified xsi:type="dcterms:W3CDTF">2019-12-12T14:29:59Z</dcterms:modified>
</cp:coreProperties>
</file>