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6266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Segnala</a:t>
                      </a:r>
                      <a:r>
                        <a:rPr lang="it-IT" baseline="0" dirty="0"/>
                        <a:t> 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948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</a:t>
                      </a:r>
                      <a:r>
                        <a:rPr lang="it-IT" baseline="0" dirty="0"/>
                        <a:t> dello stato della linea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Incerta</a:t>
                      </a:r>
                      <a:r>
                        <a:rPr lang="it-IT" baseline="0" dirty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Segnalazione automatica degli errori al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Linea</a:t>
                      </a:r>
                      <a:r>
                        <a:rPr lang="it-IT" baseline="0" dirty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 linea deve</a:t>
                      </a:r>
                      <a:r>
                        <a:rPr lang="it-IT" baseline="0" dirty="0"/>
                        <a:t> essere avviata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Il</a:t>
                      </a:r>
                      <a:r>
                        <a:rPr lang="it-IT" baseline="0" dirty="0"/>
                        <a:t> sistema deve mettere in pausa la linea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937702"/>
              </p:ext>
            </p:extLst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Durante l’aggiornamento dello stato delle stazioni viene rilevato che almeno una stazione è in stato di anomalia/blocco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segnala visivamente sull’interfaccia della linea la stazione in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visualizza una maschera in cui vengono chieste informazioni sull’anomalia all’operatore della linea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L’operatore inserisce una nota dove spiega cosa stava facendo e conferma la segnalazione di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invia una notifica a tutti i manutentori, segnalando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La linea viene posta in stato di pausa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4: L’operatore rileva che in realtà si tratta di una «falsa anomalia»</a:t>
                      </a:r>
                    </a:p>
                    <a:p>
                      <a:r>
                        <a:rPr lang="it-IT" dirty="0"/>
                        <a:t>L’operatore registra la nota premendo il pulsante «falsa anomalia». La linea prosegue regolarmente a funzionare.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6</cp:revision>
  <dcterms:created xsi:type="dcterms:W3CDTF">2019-11-14T16:15:42Z</dcterms:created>
  <dcterms:modified xsi:type="dcterms:W3CDTF">2019-12-13T13:59:20Z</dcterms:modified>
</cp:coreProperties>
</file>