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-1590" y="-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endParaRPr lang="it-IT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295236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7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Riceve</a:t>
                      </a:r>
                      <a:r>
                        <a:rPr lang="it-IT" baseline="0" dirty="0" smtClean="0"/>
                        <a:t> messaggio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12/12/19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use_case.mdj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70630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Comparsa di anomalia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Incerto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 smtClean="0"/>
                        <a:t>Comunicazione a distanza 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Applicazione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Attori secondari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Anomalia,</a:t>
                      </a:r>
                      <a:r>
                        <a:rPr lang="it-IT" baseline="0" dirty="0" smtClean="0"/>
                        <a:t> telefono, registrazione manutentore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Attesa di risposta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345871"/>
              </p:ext>
            </p:extLst>
          </p:nvPr>
        </p:nvGraphicFramePr>
        <p:xfrm>
          <a:off x="838200" y="1825625"/>
          <a:ext cx="10515600" cy="16560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Anomalia</a:t>
                      </a:r>
                      <a:r>
                        <a:rPr lang="it-IT" baseline="0" dirty="0" smtClean="0"/>
                        <a:t>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Ricezione messaggio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Risposta manutentore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79</Words>
  <Application>Microsoft Office PowerPoint</Application>
  <PresentationFormat>Personalizzato</PresentationFormat>
  <Paragraphs>42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Presentazione standard di PowerPoint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User</cp:lastModifiedBy>
  <cp:revision>5</cp:revision>
  <dcterms:created xsi:type="dcterms:W3CDTF">2019-11-14T16:15:42Z</dcterms:created>
  <dcterms:modified xsi:type="dcterms:W3CDTF">2019-12-12T16:32:54Z</dcterms:modified>
</cp:coreProperties>
</file>