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Acquista Prodotto</a:t>
            </a:r>
            <a:br>
              <a:rPr lang="it-IT" dirty="0">
                <a:solidFill>
                  <a:srgbClr val="FFFFFF"/>
                </a:solidFill>
              </a:rPr>
            </a:b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240195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Acquista Prodotto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1.0.0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31/03/2020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use_case.mdj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1608300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 preme sul bottone «Procedi all’acquisto»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Incerta</a:t>
                      </a:r>
                      <a:r>
                        <a:rPr lang="it-IT" baseline="0"/>
                        <a:t>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/>
                        <a:t>L’azienda percepisce un guadagno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 mette nel carrello tutti i prodotti scelti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 riceverà i prodotti a casa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8126392"/>
              </p:ext>
            </p:extLst>
          </p:nvPr>
        </p:nvGraphicFramePr>
        <p:xfrm>
          <a:off x="838200" y="1825625"/>
          <a:ext cx="10515600" cy="49428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baseline="0" dirty="0"/>
                        <a:t>L’utente apre l’applicazione e accede(o si registra se non l’ha ancora fatto) inserendo email e password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baseline="0" dirty="0"/>
                        <a:t>L’utente sceglie i prodotti interessati e li aggiunge al carrello premendo l’apposito bottone presente in ogni prodotto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baseline="0" dirty="0"/>
                        <a:t>L’utente accede al carrello e controlla che ci siano tutti i prodotti scelti con le relative quantità e procede all’acquisto tramite apposito pulsante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baseline="0" dirty="0"/>
                        <a:t>L’utente visualizzerà una pagina di riepilogo dove ci saranno i prodotti scelti, l’indirizzo di spedizione, il metodo di pagamento e il prezzo totale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baseline="0" dirty="0"/>
                        <a:t>L’utente preme sul bottone «Acquista» e, se tutto è andato a buon fine, apparirà una schermata che lo confermerà.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Punto</a:t>
                      </a:r>
                      <a:r>
                        <a:rPr lang="it-IT" baseline="0" dirty="0"/>
                        <a:t> 1: L’utente inserisce email o password errati. Dovrà quindi inserirli nuovamente verificando che siano conformi a quelli usati per la registrazione.</a:t>
                      </a:r>
                    </a:p>
                    <a:p>
                      <a:r>
                        <a:rPr lang="it-IT" baseline="0" dirty="0"/>
                        <a:t>Punto 5: Il pagamento non è andato a buon fine perché la carta di credito risulta scaduta. L’utente dovrà tornare alla pagina principale in cui sarà presente la voce «Metodi di pagamento» nel menù a tendina, grazie alla quale potrà facilmente cambiare la carta di credito utilizzata.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284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Acquista Prodotto 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Daniele Tozzi</cp:lastModifiedBy>
  <cp:revision>13</cp:revision>
  <dcterms:created xsi:type="dcterms:W3CDTF">2019-11-14T16:15:42Z</dcterms:created>
  <dcterms:modified xsi:type="dcterms:W3CDTF">2020-03-31T10:02:37Z</dcterms:modified>
</cp:coreProperties>
</file>