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Logout</a:t>
            </a:r>
            <a:br>
              <a:rPr lang="it-IT" dirty="0">
                <a:solidFill>
                  <a:srgbClr val="FFFFFF"/>
                </a:solidFill>
              </a:rPr>
            </a:b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26861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Logout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31/03/2020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360121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 preme l’apposito bottone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Incerta</a:t>
                      </a:r>
                      <a:r>
                        <a:rPr lang="it-IT" baseline="0"/>
                        <a:t>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Possibilità di eseguire accessi multipli dallo stesso dispositivo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Effettuare il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Avere la possibilità di eseguire un nuovo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788131"/>
              </p:ext>
            </p:extLst>
          </p:nvPr>
        </p:nvGraphicFramePr>
        <p:xfrm>
          <a:off x="838200" y="1825624"/>
          <a:ext cx="10515600" cy="378004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264913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baseline="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L’utente apre l’applicazione e effettua il login o si registra (se non l’ha ancora fatto)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L’utente che vuole effettuare il </a:t>
                      </a:r>
                      <a:r>
                        <a:rPr lang="it-IT" baseline="0" dirty="0" err="1"/>
                        <a:t>logout</a:t>
                      </a:r>
                      <a:r>
                        <a:rPr lang="it-IT" baseline="0" dirty="0"/>
                        <a:t> deve aprire il menù a tendina presente nella schermata «Home» e tra le diverse voci troverà il pulsante «</a:t>
                      </a:r>
                      <a:r>
                        <a:rPr lang="it-IT" baseline="0" dirty="0" err="1"/>
                        <a:t>Logout</a:t>
                      </a:r>
                      <a:r>
                        <a:rPr lang="it-IT" baseline="0" dirty="0"/>
                        <a:t>»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L’utente preme il pulsante e uscirà dal suo profilo, avendo la possibilità di registrare un nuovo utente o di effettuare </a:t>
                      </a:r>
                      <a:r>
                        <a:rPr lang="it-IT" baseline="0" dirty="0" err="1"/>
                        <a:t>nuovamenete</a:t>
                      </a:r>
                      <a:r>
                        <a:rPr lang="it-IT" baseline="0" dirty="0"/>
                        <a:t> il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565458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565458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164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Logout 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Daniele Tozzi</cp:lastModifiedBy>
  <cp:revision>15</cp:revision>
  <dcterms:created xsi:type="dcterms:W3CDTF">2019-11-14T16:15:42Z</dcterms:created>
  <dcterms:modified xsi:type="dcterms:W3CDTF">2020-03-31T13:20:57Z</dcterms:modified>
</cp:coreProperties>
</file>