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31/03/2020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Recensire Prodotti</a:t>
            </a:r>
            <a:br>
              <a:rPr lang="it-IT" dirty="0">
                <a:solidFill>
                  <a:srgbClr val="FFFFFF"/>
                </a:solidFill>
              </a:rPr>
            </a:b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7912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Recensire Prodotti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31/03/2020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23830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preme sull’apposito bottone presente in ogni prodotto acquistato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Incerta</a:t>
                      </a:r>
                      <a:r>
                        <a:rPr lang="it-IT" baseline="0"/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Invoglia altri clienti all’acquisto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 comprare il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Tutti gli altri utenti potranno vedere la recensione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881704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apre l’applicazione e accede(o si registra se non l’ha ancora fatto) inserendo email e password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effettua l’acquisto dei prodotti interessati scegliendoli in base alle categorie proposte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accede allo storico ordini, nel quale potrà visualizzare, divisi per mese, tutti i prodotti acquistati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baseline="0" dirty="0"/>
                        <a:t>L’utente preme l’apposito bottone posto di fianco ad ogni prodotto e verrà indirizzato ad una schermata in cui potrà selezionare da 1 a 5 stelle, in base al gradimento, e inserire una breve recensione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Punto 1: L’utente non ha inserito le credenziali corrette. Dovrà riprovare inserendo le giuste credenziale immesse al momento </a:t>
                      </a:r>
                      <a:r>
                        <a:rPr lang="it-IT"/>
                        <a:t>della registrazione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Recensire Prodotti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Daniele Tozzi</cp:lastModifiedBy>
  <cp:revision>12</cp:revision>
  <dcterms:created xsi:type="dcterms:W3CDTF">2019-11-14T16:15:42Z</dcterms:created>
  <dcterms:modified xsi:type="dcterms:W3CDTF">2020-03-31T10:27:09Z</dcterms:modified>
</cp:coreProperties>
</file>