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Registrazione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635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Registrazione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12747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preme sul bottone «Registrati»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Una volta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Può comprare prodotti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Aprire la pagina di registrazione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Può effettuare il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6813"/>
              </p:ext>
            </p:extLst>
          </p:nvPr>
        </p:nvGraphicFramePr>
        <p:xfrm>
          <a:off x="838200" y="1825625"/>
          <a:ext cx="10515600" cy="275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apre l’app e visualizzerà la schermata «Home» in cui si potranno vedere le categorie dei prodotti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apre il menù a tendina e, premendo sull’apposito bottone, verrà indirizzato alla schermata di login in cui sarà presente la possibilità di portarsi alla schermata di registrazione tramite apposito pulsante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dovrà immettere tutti i dati richiesti per poter completare la registrazione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155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Registrazione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11</cp:revision>
  <dcterms:created xsi:type="dcterms:W3CDTF">2019-11-14T16:15:42Z</dcterms:created>
  <dcterms:modified xsi:type="dcterms:W3CDTF">2020-03-31T09:35:52Z</dcterms:modified>
</cp:coreProperties>
</file>