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021832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Visualizza Prodotti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095673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Visualizza prodotti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31/03/2020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68394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preme sulla categoria scelta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Incerta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Possibilità di scelta per l’acquisto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 selezionare la categoria interessata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ha la possibilità di comprare il prodotto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925985"/>
              </p:ext>
            </p:extLst>
          </p:nvPr>
        </p:nvGraphicFramePr>
        <p:xfrm>
          <a:off x="838200" y="1825625"/>
          <a:ext cx="10515600" cy="2479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apre l’applicazione e si ritroverà nella schermata «Home» in cui saranno presente le diverse categorie dei prodotti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sceglie una delle categorie interessata premendo sull’apposita immagine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verrà portato nella schermata in cui potrà visualizzare tutti i prodotti in base alla categoria selezionata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143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Visualizza Prodotti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Daniele Tozzi</cp:lastModifiedBy>
  <cp:revision>11</cp:revision>
  <dcterms:created xsi:type="dcterms:W3CDTF">2019-11-14T16:15:42Z</dcterms:created>
  <dcterms:modified xsi:type="dcterms:W3CDTF">2020-03-31T09:42:11Z</dcterms:modified>
</cp:coreProperties>
</file>