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768" autoAdjust="0"/>
  </p:normalViewPr>
  <p:slideViewPr>
    <p:cSldViewPr snapToGrid="0">
      <p:cViewPr>
        <p:scale>
          <a:sx n="84" d="100"/>
          <a:sy n="84" d="100"/>
        </p:scale>
        <p:origin x="17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Avvio Lavorazione</a:t>
            </a:r>
            <a:br>
              <a:rPr lang="it-IT" dirty="0" smtClean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20817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Avvio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18790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L’operatore preme il bottone di</a:t>
                      </a:r>
                      <a:r>
                        <a:rPr lang="it-IT" baseline="0" dirty="0" smtClean="0"/>
                        <a:t> avvio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Quotidiano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Avvio</a:t>
                      </a:r>
                      <a:r>
                        <a:rPr lang="it-IT" baseline="0" dirty="0" smtClean="0"/>
                        <a:t> automatico dell’intera linea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Operatore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ferma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Avvio corretto della</a:t>
                      </a:r>
                      <a:r>
                        <a:rPr lang="it-IT" baseline="0" dirty="0" smtClean="0"/>
                        <a:t>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39407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smtClean="0"/>
                        <a:t>Quando la produzione</a:t>
                      </a:r>
                      <a:r>
                        <a:rPr lang="it-IT" baseline="0" dirty="0" smtClean="0"/>
                        <a:t> è in pausa o in arresto, p</a:t>
                      </a:r>
                      <a:r>
                        <a:rPr lang="it-IT" dirty="0" smtClean="0"/>
                        <a:t>er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avviare la lavorazione l’operatore sceglie sullo schermo la linea da far partire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Una volta scelta, l’operatore immette username e password per il riconoscimento ogni qual volta voglia eseguire questa operazione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Successivamente</a:t>
                      </a:r>
                      <a:r>
                        <a:rPr lang="it-IT" baseline="0" dirty="0" smtClean="0"/>
                        <a:t>, l’operatore visualizzerà una schermata in cui sarà possibile avviare, mettere in pausa oppure fermare la lavorazione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L’operatore sceglie di avviare la lavorazione premendo sul tasto «Avvia»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La linea viene avviata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Punto</a:t>
                      </a:r>
                      <a:r>
                        <a:rPr lang="it-IT" baseline="0" dirty="0" smtClean="0"/>
                        <a:t> 2: Se l’operatore inserisce dati non corretti  o non li ricorda deve richiederli all’ufficio di competenza. Una volta ottenuti, potrà avviare la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183</Words>
  <Application>Microsoft Office PowerPoint</Application>
  <PresentationFormat>Personalizzato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Avvio Lavorazione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6</cp:revision>
  <dcterms:created xsi:type="dcterms:W3CDTF">2019-11-14T16:15:42Z</dcterms:created>
  <dcterms:modified xsi:type="dcterms:W3CDTF">2019-12-16T14:00:58Z</dcterms:modified>
</cp:coreProperties>
</file>