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Login</a:t>
            </a:r>
            <a:br>
              <a:rPr lang="it-IT" dirty="0">
                <a:solidFill>
                  <a:srgbClr val="FFFFFF"/>
                </a:solidFill>
              </a:rPr>
            </a:b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Use Cases for Project</a:t>
            </a: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642745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:a16="http://schemas.microsoft.com/office/drawing/2014/main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:a16="http://schemas.microsoft.com/office/drawing/2014/main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Login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1.0.0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Ci.Co.De.To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19/12/19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Ci.Co.De.To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use_case.mdj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\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228577"/>
              </p:ext>
            </p:extLst>
          </p:nvPr>
        </p:nvGraphicFramePr>
        <p:xfrm>
          <a:off x="838200" y="1825625"/>
          <a:ext cx="10515600" cy="28651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:a16="http://schemas.microsoft.com/office/drawing/2014/main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:a16="http://schemas.microsoft.com/office/drawing/2014/main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Richiesta http della pagina di</a:t>
                      </a:r>
                      <a:r>
                        <a:rPr lang="it-IT" baseline="0" dirty="0"/>
                        <a:t> login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Frequente</a:t>
                      </a:r>
                      <a:r>
                        <a:rPr lang="it-IT" baseline="0" dirty="0"/>
                        <a:t>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aseline="0" dirty="0"/>
                        <a:t>Proteggere informazioni sensibili e gestire le varie linee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Gestore</a:t>
                      </a:r>
                    </a:p>
                    <a:p>
                      <a:r>
                        <a:rPr lang="it-IT" dirty="0"/>
                        <a:t>Operatore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\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Registrazione</a:t>
                      </a:r>
                      <a:r>
                        <a:rPr lang="it-IT" baseline="0" dirty="0"/>
                        <a:t> utente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Visualizzare area</a:t>
                      </a:r>
                      <a:r>
                        <a:rPr lang="it-IT" baseline="0" dirty="0"/>
                        <a:t> riservata (stato del lavoro e controllo linee)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:a16="http://schemas.microsoft.com/office/drawing/2014/main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32" y="0"/>
            <a:ext cx="10515600" cy="1325563"/>
          </a:xfrm>
        </p:spPr>
        <p:txBody>
          <a:bodyPr/>
          <a:lstStyle/>
          <a:p>
            <a:r>
              <a:rPr lang="it-IT" dirty="0"/>
              <a:t>Svolgimento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8029774"/>
              </p:ext>
            </p:extLst>
          </p:nvPr>
        </p:nvGraphicFramePr>
        <p:xfrm>
          <a:off x="909376" y="1179443"/>
          <a:ext cx="10651435" cy="54864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723503">
                  <a:extLst>
                    <a:ext uri="{9D8B030D-6E8A-4147-A177-3AD203B41FA5}">
                      <a16:colId xmlns:a16="http://schemas.microsoft.com/office/drawing/2014/main" val="634955233"/>
                    </a:ext>
                  </a:extLst>
                </a:gridCol>
                <a:gridCol w="7927932">
                  <a:extLst>
                    <a:ext uri="{9D8B030D-6E8A-4147-A177-3AD203B41FA5}">
                      <a16:colId xmlns:a16="http://schemas.microsoft.com/office/drawing/2014/main" val="1784330953"/>
                    </a:ext>
                  </a:extLst>
                </a:gridCol>
              </a:tblGrid>
              <a:tr h="3814841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it-IT" baseline="0" dirty="0"/>
                        <a:t>OPERATORE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/>
                        <a:t>All’operatore viene assegnato uno username e una password per potersi autenticare nella pagina di gestione delle linee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/>
                        <a:t>L’operatore inserisce le credenziali ogni qual volta dovrà eseguire un’ operazione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3"/>
                        <a:tabLst/>
                        <a:defRPr/>
                      </a:pPr>
                      <a:r>
                        <a:rPr lang="it-IT" baseline="0" dirty="0"/>
                        <a:t>Una volta autenticato, l’operatore potrà scegliere se: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it-IT" baseline="0" dirty="0"/>
                        <a:t>Avviare la produzione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it-IT" baseline="0" dirty="0"/>
                        <a:t>Mettere in pausa la produzione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it-IT" baseline="0" dirty="0"/>
                        <a:t>Arrestare la produzione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aseline="0" dirty="0"/>
                        <a:t>GESTORE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it-IT" baseline="0" dirty="0"/>
                        <a:t>Al gestore viene assegnato uno username e una password per potersi autenticare nella pagina 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it-IT" baseline="0" dirty="0"/>
                        <a:t>Il gestore inserisce le credenziali per l’autenticazione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it-IT" baseline="0" dirty="0"/>
                        <a:t>Il gestore potrà ora osservare di dati e monitorare in tempo reale le linee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59187"/>
                  </a:ext>
                </a:extLst>
              </a:tr>
              <a:tr h="657731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Punto</a:t>
                      </a:r>
                      <a:r>
                        <a:rPr lang="it-IT" baseline="0" dirty="0"/>
                        <a:t> 2: Se l’operatore</a:t>
                      </a:r>
                      <a:r>
                        <a:rPr lang="it-IT" baseline="0"/>
                        <a:t>/ gestore </a:t>
                      </a:r>
                      <a:r>
                        <a:rPr lang="it-IT" baseline="0" dirty="0"/>
                        <a:t>inserisce dati non corretti  o non li ricorda deve richiederli all’ufficio di competenza. Una volta ottenuti, potrà autenticarsi</a:t>
                      </a:r>
                      <a:endParaRPr lang="it-IT" dirty="0"/>
                    </a:p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16072"/>
                  </a:ext>
                </a:extLst>
              </a:tr>
              <a:tr h="460412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it-IT" baseline="0" dirty="0"/>
                        <a:t>\</a:t>
                      </a:r>
                    </a:p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:a16="http://schemas.microsoft.com/office/drawing/2014/main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6" y="-2458"/>
            <a:ext cx="1451325" cy="118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215</Words>
  <Application>Microsoft Office PowerPoint</Application>
  <PresentationFormat>Widescreen</PresentationFormat>
  <Paragraphs>52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Login 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Daniele Tozzi</cp:lastModifiedBy>
  <cp:revision>14</cp:revision>
  <dcterms:created xsi:type="dcterms:W3CDTF">2019-11-14T16:15:42Z</dcterms:created>
  <dcterms:modified xsi:type="dcterms:W3CDTF">2020-03-31T10:47:35Z</dcterms:modified>
</cp:coreProperties>
</file>