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Logout</a:t>
            </a:r>
            <a:br>
              <a:rPr lang="it-IT" dirty="0">
                <a:solidFill>
                  <a:srgbClr val="FFFFFF"/>
                </a:solidFill>
              </a:rPr>
            </a:b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985431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Logout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31/03/2020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210228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Premere sull’apposito bottone</a:t>
                      </a:r>
                      <a:endParaRPr lang="it-IT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Incerto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Possibilità di effettuare accessi multipli dallo stesso dispositivo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Gestore</a:t>
                      </a:r>
                    </a:p>
                    <a:p>
                      <a:r>
                        <a:rPr lang="it-IT" dirty="0"/>
                        <a:t>Operatore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Effettuare il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Possibilità di eseguire un nuovo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2" y="0"/>
            <a:ext cx="10515600" cy="1325563"/>
          </a:xfrm>
        </p:spPr>
        <p:txBody>
          <a:bodyPr/>
          <a:lstStyle/>
          <a:p>
            <a:r>
              <a:rPr lang="it-IT" dirty="0"/>
              <a:t>Svolgimento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921550"/>
              </p:ext>
            </p:extLst>
          </p:nvPr>
        </p:nvGraphicFramePr>
        <p:xfrm>
          <a:off x="909376" y="1325563"/>
          <a:ext cx="10651435" cy="498482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3503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927932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5813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gestore o l’operatore effettuano il login per poter avviare, mettere in pausa o   stoppare la linea di produzione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Finita l’azione per cui hanno effettuato l’accesso, hanno la possibilità di effettuare il </a:t>
                      </a:r>
                      <a:r>
                        <a:rPr lang="it-IT" baseline="0" dirty="0" err="1"/>
                        <a:t>logout</a:t>
                      </a:r>
                      <a:r>
                        <a:rPr lang="it-IT" baseline="0" dirty="0"/>
                        <a:t> premendo sull’apposito pulsante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Verranno indirizzati all’home page dove avranno la possibilità di eseguire nuovamente l’account oppure far loggare un’altra persona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638933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621786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baseline="0" dirty="0"/>
                        <a:t>\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6" y="-2458"/>
            <a:ext cx="1451325" cy="118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147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Logout 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Daniele Tozzi</cp:lastModifiedBy>
  <cp:revision>16</cp:revision>
  <dcterms:created xsi:type="dcterms:W3CDTF">2019-11-14T16:15:42Z</dcterms:created>
  <dcterms:modified xsi:type="dcterms:W3CDTF">2020-03-31T13:31:15Z</dcterms:modified>
</cp:coreProperties>
</file>