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Accetta Manutenzione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6924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Accetta</a:t>
                      </a:r>
                      <a:r>
                        <a:rPr lang="it-IT" baseline="0" dirty="0" smtClean="0"/>
                        <a:t> manutenzione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788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Ricezione messaggio di anomalia tramite 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/>
                        <a:t>Incerta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Notifica a distanza di anomalie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in pausa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Attesa</a:t>
                      </a:r>
                      <a:r>
                        <a:rPr lang="it-IT" baseline="0" dirty="0" smtClean="0"/>
                        <a:t> della risposta positiva di un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41192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</a:t>
                      </a:r>
                      <a:r>
                        <a:rPr lang="it-IT" baseline="0" dirty="0" smtClean="0"/>
                        <a:t> linea deve avere un’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linea deve andare in pausa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notifica ai manutentori adeguati l’anomalia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Un manutentore accetta la riparazione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</a:t>
                      </a:r>
                      <a:r>
                        <a:rPr lang="it-IT" baseline="0" dirty="0" smtClean="0"/>
                        <a:t> linea deve avere un’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linea deve andare in pausa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notifica ai manutentori adeguati l’anomalia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Nessuno accetta la riparazione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attende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Torna al punto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140</Words>
  <Application>Microsoft Office PowerPoint</Application>
  <PresentationFormat>Personalizzato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Accetta Manutenzione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2019-12-13T15:36:38Z</dcterms:modified>
</cp:coreProperties>
</file>