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-1590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Notifica Riparazione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275121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Notifica riparazione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12/12/19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use_case.mdj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408339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Presa</a:t>
                      </a:r>
                      <a:r>
                        <a:rPr lang="it-IT" baseline="0" dirty="0" smtClean="0"/>
                        <a:t> in carico di una manutenzione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Incerta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Gestione organizzata dell’anomalia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Manutentore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Attori secondari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La linea deve</a:t>
                      </a:r>
                      <a:r>
                        <a:rPr lang="it-IT" baseline="0" dirty="0" smtClean="0"/>
                        <a:t> avere un’anomalia</a:t>
                      </a:r>
                    </a:p>
                    <a:p>
                      <a:r>
                        <a:rPr lang="it-IT" baseline="0" dirty="0" smtClean="0"/>
                        <a:t>Presa in carico di un manutentore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Aggiornamento</a:t>
                      </a:r>
                      <a:r>
                        <a:rPr lang="it-IT" baseline="0" dirty="0" smtClean="0"/>
                        <a:t> dello stato della linea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0895332"/>
              </p:ext>
            </p:extLst>
          </p:nvPr>
        </p:nvGraphicFramePr>
        <p:xfrm>
          <a:off x="838200" y="1825625"/>
          <a:ext cx="10515600" cy="4119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Mentre la linea è</a:t>
                      </a:r>
                      <a:r>
                        <a:rPr lang="it-IT" baseline="0" dirty="0" smtClean="0"/>
                        <a:t> in stato di avvio, si verifica un’anomalia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Dopo aver rilevato l’anomalia, la linea va in pausa e attende che la stessa venga risolta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invia una notifica ai manutentori in grado di risolvere quella determinata anomalia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Un manutentore accetta la richiesta e si accinge a risolverla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invierà a tutti gli altri manutentori una notifica per sapere che l’incarico è già stato preso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manutentore ripara l’anomalia e aggiorna lo stato della linea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manutentore invia un messaggio di avvenuta riparazione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baseline="0" dirty="0" smtClean="0"/>
                        <a:t>Punto 6: Il manutentore incaricato non è in grado di riparare l’anomalia. Invierà quindi un messaggio al sistema per fa si che lo stesso possa inviare nuovamente la notifica di anomalia ad </a:t>
                      </a:r>
                      <a:r>
                        <a:rPr lang="it-IT" baseline="0" smtClean="0"/>
                        <a:t>altri manutentori  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210</Words>
  <Application>Microsoft Office PowerPoint</Application>
  <PresentationFormat>Personalizzato</PresentationFormat>
  <Paragraphs>48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Notifica Riparazione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7</cp:revision>
  <dcterms:created xsi:type="dcterms:W3CDTF">2019-11-14T16:15:42Z</dcterms:created>
  <dcterms:modified xsi:type="dcterms:W3CDTF">2019-12-16T16:02:19Z</dcterms:modified>
</cp:coreProperties>
</file>