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Osserva Statistiche Linee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52413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Osserva</a:t>
                      </a:r>
                      <a:r>
                        <a:rPr lang="it-IT" baseline="0" dirty="0"/>
                        <a:t> statistiche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0770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Richiesta</a:t>
                      </a:r>
                      <a:r>
                        <a:rPr lang="it-IT" baseline="0" dirty="0"/>
                        <a:t> http della pagina delle statistiche delle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Periodico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Osservazione privilegiata sulle statistiche delle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  <a:r>
                        <a:rPr lang="it-IT" baseline="0" dirty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</a:t>
                      </a:r>
                      <a:r>
                        <a:rPr lang="it-IT" baseline="0" dirty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94370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si collega alla pagina di login per eseguire l’autenticazione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inserisce username e password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viene indirizzato ad una pagina in cui potrà visualizzare sia la produzione in corso sia le statistiche delle linee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4.   Il gestore sceglie di visualizzare le statistiche delle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Punto 3:  Il gestore ha inserito credenziali errate </a:t>
                      </a:r>
                      <a:r>
                        <a:rPr lang="it-IT" baseline="0"/>
                        <a:t>e, nel </a:t>
                      </a:r>
                      <a:r>
                        <a:rPr lang="it-IT" baseline="0" dirty="0"/>
                        <a:t>caso in cui non dovesse ricordarsele, dovrà richiederle presso l’ufficio di competenza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Osserva Statistiche Linee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11</cp:revision>
  <dcterms:created xsi:type="dcterms:W3CDTF">2019-11-14T16:15:42Z</dcterms:created>
  <dcterms:modified xsi:type="dcterms:W3CDTF">2020-03-31T10:28:33Z</dcterms:modified>
</cp:coreProperties>
</file>