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51603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14728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 preme l’apposito bottone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Incerta</a:t>
                      </a:r>
                      <a:r>
                        <a:rPr lang="it-IT" baseline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Possibilità di acquistare i prodotti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Registrarsi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Visualizzare area riservata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68101"/>
              </p:ext>
            </p:extLst>
          </p:nvPr>
        </p:nvGraphicFramePr>
        <p:xfrm>
          <a:off x="838200" y="1825624"/>
          <a:ext cx="10515600" cy="378004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264913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accede alla pagina di registrazione e compila i campi obbligatori per poter effettuare la registrazione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L’utente, una volta completata l’operazione precedente, viene portato alla pagina di login in cui potrà inserire Email e Password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verrà indirizzato alla Homepage in cui potrà scegliere e comprare i prodotti desiderati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56545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565458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Login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13</cp:revision>
  <dcterms:created xsi:type="dcterms:W3CDTF">2019-11-14T16:15:42Z</dcterms:created>
  <dcterms:modified xsi:type="dcterms:W3CDTF">2020-03-31T10:51:04Z</dcterms:modified>
</cp:coreProperties>
</file>