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047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Osserva</a:t>
                      </a:r>
                      <a:r>
                        <a:rPr lang="it-IT" baseline="0" dirty="0" smtClean="0"/>
                        <a:t> statistiche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0770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</a:t>
                      </a:r>
                      <a:r>
                        <a:rPr lang="it-IT" baseline="0" dirty="0" smtClean="0"/>
                        <a:t> http della pagina delle statistiche delle linee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Periodico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Osservazione privilegiata sulle statistiche delle linee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r>
                        <a:rPr lang="it-IT" baseline="0" dirty="0" smtClean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75656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Gestore visualizza le statistiche delle linee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Aggiornamento pagina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Credenziali errate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Gestore </a:t>
                      </a:r>
                      <a:r>
                        <a:rPr lang="it-IT" baseline="0" smtClean="0"/>
                        <a:t>visualizza statistiche linee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Aggiornamento non disponibile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134</Words>
  <Application>Microsoft Office PowerPoint</Application>
  <PresentationFormat>Personalizzato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9</cp:revision>
  <dcterms:created xsi:type="dcterms:W3CDTF">2019-11-14T16:15:42Z</dcterms:created>
  <dcterms:modified xsi:type="dcterms:W3CDTF">2019-12-12T16:56:40Z</dcterms:modified>
</cp:coreProperties>
</file>