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416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Chiude Lavorazione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2747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Chiude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3154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spegnimento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Quotidiano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Spegnimento 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avviata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Spegnimento corretto della</a:t>
                      </a:r>
                      <a:r>
                        <a:rPr lang="it-IT" baseline="0" dirty="0" smtClean="0"/>
                        <a:t>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68990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Quando la produzione</a:t>
                      </a:r>
                      <a:r>
                        <a:rPr lang="it-IT" baseline="0" dirty="0" smtClean="0"/>
                        <a:t> è </a:t>
                      </a:r>
                      <a:r>
                        <a:rPr lang="it-IT" baseline="0" dirty="0" smtClean="0"/>
                        <a:t>in esecuzione, </a:t>
                      </a:r>
                      <a:r>
                        <a:rPr lang="it-IT" baseline="0" dirty="0" smtClean="0"/>
                        <a:t>p</a:t>
                      </a:r>
                      <a:r>
                        <a:rPr lang="it-IT" dirty="0" smtClean="0"/>
                        <a:t>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arrestarla </a:t>
                      </a:r>
                      <a:r>
                        <a:rPr lang="it-IT" baseline="0" dirty="0" smtClean="0"/>
                        <a:t>l’operatore sceglie sullo schermo la linea da </a:t>
                      </a:r>
                      <a:r>
                        <a:rPr lang="it-IT" baseline="0" dirty="0" smtClean="0"/>
                        <a:t>chiudere 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Una volta scelta, l’operatore immette username e password per il riconoscimento ogni qual volta voglia eseguire questa operazione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Successivamente, l’operatore visualizzerà una schermata in cui sarà possibile avviare, mettere in pausa oppure fermare la lavorazione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L’operatore sceglie di </a:t>
                      </a:r>
                      <a:r>
                        <a:rPr lang="it-IT" baseline="0" dirty="0" smtClean="0"/>
                        <a:t>arrestare </a:t>
                      </a:r>
                      <a:r>
                        <a:rPr lang="it-IT" baseline="0" dirty="0" smtClean="0"/>
                        <a:t>la lavorazione premendo sul tasto </a:t>
                      </a:r>
                      <a:r>
                        <a:rPr lang="it-IT" baseline="0" dirty="0" smtClean="0"/>
                        <a:t>«Ferma»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La linea viene </a:t>
                      </a:r>
                      <a:r>
                        <a:rPr lang="it-IT" baseline="0" dirty="0" smtClean="0"/>
                        <a:t>arrestata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Punto</a:t>
                      </a:r>
                      <a:r>
                        <a:rPr lang="it-IT" baseline="0" dirty="0" smtClean="0"/>
                        <a:t> 2: Se l’operatore inserisce dati non corretti  o non li ricorda deve richiederli all’ufficio di competenza. Una volta ottenuti, potrà </a:t>
                      </a:r>
                      <a:r>
                        <a:rPr lang="it-IT" baseline="0" dirty="0" smtClean="0"/>
                        <a:t>arrestare </a:t>
                      </a:r>
                      <a:r>
                        <a:rPr lang="it-IT" baseline="0" dirty="0" smtClean="0"/>
                        <a:t>la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177</Words>
  <Application>Microsoft Office PowerPoint</Application>
  <PresentationFormat>Personalizzato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Chiude Lavorazione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2019-12-16T15:08:36Z</dcterms:modified>
</cp:coreProperties>
</file>