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43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Log-in</a:t>
            </a:r>
            <a:br>
              <a:rPr lang="it-IT" dirty="0" smtClean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2054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21740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 http della pagina di</a:t>
                      </a:r>
                      <a:r>
                        <a:rPr lang="it-IT" baseline="0" dirty="0" smtClean="0"/>
                        <a:t>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Proteggere informazioni </a:t>
                      </a:r>
                      <a:r>
                        <a:rPr lang="it-IT" baseline="0" dirty="0" smtClean="0"/>
                        <a:t>sensibili e gestire le varie linee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</a:t>
                      </a:r>
                    </a:p>
                    <a:p>
                      <a:r>
                        <a:rPr lang="it-IT" dirty="0" smtClean="0"/>
                        <a:t>Operatore 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Registrazione</a:t>
                      </a:r>
                      <a:r>
                        <a:rPr lang="it-IT" baseline="0" dirty="0" smtClean="0"/>
                        <a:t>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Visualizzare area</a:t>
                      </a:r>
                      <a:r>
                        <a:rPr lang="it-IT" baseline="0" dirty="0" smtClean="0"/>
                        <a:t> riservata (stato del </a:t>
                      </a:r>
                      <a:r>
                        <a:rPr lang="it-IT" baseline="0" dirty="0" smtClean="0"/>
                        <a:t>lavoro e controllo linee)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866"/>
              </p:ext>
            </p:extLst>
          </p:nvPr>
        </p:nvGraphicFramePr>
        <p:xfrm>
          <a:off x="838200" y="1825625"/>
          <a:ext cx="10515600" cy="6309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OPERATORE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All’operatore viene assegnato uno username e una password per potersi autenticare nella pagina di gestione delle linee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L’operatore inserisce le credenziali ogni qual volta dovrà eseguire un’ operazione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it-IT" baseline="0" dirty="0" smtClean="0"/>
                        <a:t>Una volta autenticato, l’operatore potrà scegliere se: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baseline="0" dirty="0" smtClean="0"/>
                        <a:t>Avviare la produzione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baseline="0" dirty="0" smtClean="0"/>
                        <a:t>Mettere in pausa la produzione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baseline="0" dirty="0" smtClean="0"/>
                        <a:t>Arrestare la produzione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GESTORE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Al gestore viene assegnato uno username e una password per potersi autenticare nella pagina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Il gestore inserisce le credenziali per l’autenticazione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Il gestore potrà ora osservare di dati e monitorare in tempo reale le linee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it-IT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Punto</a:t>
                      </a:r>
                      <a:r>
                        <a:rPr lang="it-IT" baseline="0" dirty="0" smtClean="0"/>
                        <a:t> 2: Se l’operatore</a:t>
                      </a:r>
                      <a:r>
                        <a:rPr lang="it-IT" baseline="0" smtClean="0"/>
                        <a:t>/ gestore </a:t>
                      </a:r>
                      <a:r>
                        <a:rPr lang="it-IT" baseline="0" dirty="0" smtClean="0"/>
                        <a:t>inserisce dati non corretti  o non li ricorda deve richiederli all’ufficio di competenza. Una volta ottenuti, potrà autenticarsi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smtClean="0"/>
                        <a:t>\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199</Words>
  <Application>Microsoft Office PowerPoint</Application>
  <PresentationFormat>Personalizzato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Log-in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11</cp:revision>
  <dcterms:created xsi:type="dcterms:W3CDTF">2019-11-14T16:15:42Z</dcterms:created>
  <dcterms:modified xsi:type="dcterms:W3CDTF">2019-12-16T14:48:45Z</dcterms:modified>
</cp:coreProperties>
</file>