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866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Osserva Produzioni In Corso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0655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Osserva</a:t>
                      </a:r>
                      <a:r>
                        <a:rPr lang="it-IT" baseline="0" dirty="0" smtClean="0"/>
                        <a:t> produzioni in corso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5860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</a:t>
                      </a:r>
                      <a:r>
                        <a:rPr lang="it-IT" baseline="0" dirty="0" smtClean="0"/>
                        <a:t> http della pagina web delle produzioni in corso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Periodico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Osservazione privilegiata in tempo reale delle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r>
                        <a:rPr lang="it-IT" baseline="0" dirty="0" smtClean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20527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si collega alla pagina di login per eseguire l’autenticazione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inserisce username e password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gestore viene indirizzato ad una pagina in cui potrà visualizzare sia la </a:t>
                      </a:r>
                      <a:r>
                        <a:rPr lang="it-IT" baseline="0" dirty="0" smtClean="0"/>
                        <a:t>produzione in corso </a:t>
                      </a:r>
                      <a:r>
                        <a:rPr lang="it-IT" baseline="0" dirty="0" smtClean="0"/>
                        <a:t>sia le statistiche delle linee</a:t>
                      </a:r>
                      <a:endParaRPr lang="it-IT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4.   Il gestore sceglie di visualizzare in tempo reale la produzione in corso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Punto 3:  Il gestore ha inserito credenziali errate e nel caso in cui non dovesse ricordarsele, dovrà richiederle presso l’ufficio di competenza 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 smtClean="0"/>
                        <a:t>Punto 4: L’aggiornamento delle linee non è disponibile a causa di un errore ricorrente. Si dovrà contattare il supporto tecnico per risolvere </a:t>
                      </a:r>
                      <a:r>
                        <a:rPr lang="it-IT" baseline="0" smtClean="0"/>
                        <a:t>il problema 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193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Osserva Produzioni In Corso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10</cp:revision>
  <dcterms:created xsi:type="dcterms:W3CDTF">2019-11-14T16:15:42Z</dcterms:created>
  <dcterms:modified xsi:type="dcterms:W3CDTF">2019-12-16T15:05:11Z</dcterms:modified>
</cp:coreProperties>
</file>