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6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Pausa Lavorazione</a:t>
            </a:r>
            <a:br>
              <a:rPr lang="it-IT" dirty="0" smtClean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746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Pausa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15771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pausa</a:t>
                      </a:r>
                    </a:p>
                    <a:p>
                      <a:r>
                        <a:rPr lang="it-IT" baseline="0" dirty="0" smtClean="0"/>
                        <a:t>La linea incontra un’anomalia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Incerta</a:t>
                      </a:r>
                      <a:r>
                        <a:rPr lang="it-IT" baseline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Messa </a:t>
                      </a:r>
                      <a:r>
                        <a:rPr lang="it-IT" baseline="0" smtClean="0"/>
                        <a:t>in pausa automatica </a:t>
                      </a:r>
                      <a:r>
                        <a:rPr lang="it-IT" baseline="0" dirty="0" smtClean="0"/>
                        <a:t>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</a:p>
                    <a:p>
                      <a:r>
                        <a:rPr lang="it-IT" dirty="0" smtClean="0"/>
                        <a:t>Linea di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in funzione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smettere di funzionare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885210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Mentre</a:t>
                      </a:r>
                      <a:r>
                        <a:rPr lang="it-IT" baseline="0" dirty="0" smtClean="0"/>
                        <a:t> la linea è </a:t>
                      </a:r>
                      <a:r>
                        <a:rPr lang="it-IT" baseline="0" dirty="0" smtClean="0"/>
                        <a:t>in esecuzione, </a:t>
                      </a:r>
                      <a:r>
                        <a:rPr lang="it-IT" baseline="0" dirty="0" smtClean="0"/>
                        <a:t>l’operatore sceglie di mettere in pausa la linea </a:t>
                      </a:r>
                      <a:endParaRPr lang="it-IT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Per</a:t>
                      </a:r>
                      <a:r>
                        <a:rPr lang="it-IT" baseline="0" dirty="0" smtClean="0"/>
                        <a:t> mettere in pausa la lavorazione l’operatore sceglie sullo schermo la linea da stoppare temporaneamente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Una volta scelta, l’operatore immette username e password per il riconoscimento ogni qual volta voglia eseguire questa operazione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Successivamente, l’operatore visualizzerà una schermata in cui sarà possibile avviare, mettere in pausa oppure fermare la lavorazione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L’operatore sceglie di mettere in pausa la lavorazione premendo sul tasto «Pausa»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La linea viene messa </a:t>
                      </a:r>
                      <a:r>
                        <a:rPr lang="it-IT" baseline="0" smtClean="0"/>
                        <a:t>in </a:t>
                      </a:r>
                      <a:r>
                        <a:rPr lang="it-IT" baseline="0" smtClean="0"/>
                        <a:t>pausa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Punto</a:t>
                      </a:r>
                      <a:r>
                        <a:rPr lang="it-IT" baseline="0" dirty="0" smtClean="0"/>
                        <a:t> 2: Se l’operatore inserisce dati non corretti  o non li ricorda deve richiederli all’ufficio di competenza. Una volta ottenuti, potrà mettere in pausa la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208</Words>
  <Application>Microsoft Office PowerPoint</Application>
  <PresentationFormat>Personalizzato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Pausa Lavorazione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10</cp:revision>
  <dcterms:created xsi:type="dcterms:W3CDTF">2019-11-14T16:15:42Z</dcterms:created>
  <dcterms:modified xsi:type="dcterms:W3CDTF">2019-12-16T14:07:59Z</dcterms:modified>
</cp:coreProperties>
</file>