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4" d="100"/>
          <a:sy n="84" d="100"/>
        </p:scale>
        <p:origin x="-1590" y="-7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="" xmlns:a16="http://schemas.microsoft.com/office/drawing/2014/main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="" xmlns:a16="http://schemas.microsoft.com/office/drawing/2014/main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="" xmlns:a16="http://schemas.microsoft.com/office/drawing/2014/main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="" xmlns:a16="http://schemas.microsoft.com/office/drawing/2014/main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="" xmlns:a16="http://schemas.microsoft.com/office/drawing/2014/main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="" xmlns:a16="http://schemas.microsoft.com/office/drawing/2014/main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="" xmlns:a16="http://schemas.microsoft.com/office/drawing/2014/main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="" xmlns:a16="http://schemas.microsoft.com/office/drawing/2014/main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="" xmlns:a16="http://schemas.microsoft.com/office/drawing/2014/main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="" xmlns:a16="http://schemas.microsoft.com/office/drawing/2014/main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="" xmlns:a16="http://schemas.microsoft.com/office/drawing/2014/main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="" xmlns:a16="http://schemas.microsoft.com/office/drawing/2014/main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="" xmlns:a16="http://schemas.microsoft.com/office/drawing/2014/main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="" xmlns:a16="http://schemas.microsoft.com/office/drawing/2014/main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="" xmlns:a16="http://schemas.microsoft.com/office/drawing/2014/main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="" xmlns:a16="http://schemas.microsoft.com/office/drawing/2014/main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="" xmlns:a16="http://schemas.microsoft.com/office/drawing/2014/main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="" xmlns:a16="http://schemas.microsoft.com/office/drawing/2014/main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="" xmlns:a16="http://schemas.microsoft.com/office/drawing/2014/main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3962611-DFD5-4092-AAFD-559E3DFCE2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270F1FA-0425-408F-9861-80BF5AFB27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="" xmlns:a16="http://schemas.microsoft.com/office/drawing/2014/main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endParaRPr lang="it-IT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="" xmlns:a16="http://schemas.microsoft.com/office/drawing/2014/main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Use Cases for Project</a:t>
            </a: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769242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="" xmlns:a16="http://schemas.microsoft.com/office/drawing/2014/main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="" xmlns:a16="http://schemas.microsoft.com/office/drawing/2014/main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5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Accetta</a:t>
                      </a:r>
                      <a:r>
                        <a:rPr lang="it-IT" baseline="0" dirty="0" smtClean="0"/>
                        <a:t> manutenzione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1.0.0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Ci.Co.De.To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12/12/19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Ci.Co.De.To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use_case.mdj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\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="" xmlns:a16="http://schemas.microsoft.com/office/drawing/2014/main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1378862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="" xmlns:a16="http://schemas.microsoft.com/office/drawing/2014/main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="" xmlns:a16="http://schemas.microsoft.com/office/drawing/2014/main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Ricezione messaggio di anomalia tramite applicazione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 smtClean="0"/>
                        <a:t>Incerta</a:t>
                      </a:r>
                      <a:endParaRPr lang="it-IT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aseline="0" dirty="0" smtClean="0"/>
                        <a:t>Notifica a distanza di anomalie</a:t>
                      </a:r>
                      <a:endParaRPr lang="it-IT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Manutentore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Attori secondari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\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La linea deve</a:t>
                      </a:r>
                      <a:r>
                        <a:rPr lang="it-IT" baseline="0" dirty="0" smtClean="0"/>
                        <a:t> essere </a:t>
                      </a:r>
                      <a:r>
                        <a:rPr lang="it-IT" baseline="0" dirty="0" smtClean="0"/>
                        <a:t>in pausa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Attesa</a:t>
                      </a:r>
                      <a:r>
                        <a:rPr lang="it-IT" baseline="0" dirty="0" smtClean="0"/>
                        <a:t> della risposta positiva di un manutentore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="" xmlns:a16="http://schemas.microsoft.com/office/drawing/2014/main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1841192"/>
              </p:ext>
            </p:extLst>
          </p:nvPr>
        </p:nvGraphicFramePr>
        <p:xfrm>
          <a:off x="838200" y="1825625"/>
          <a:ext cx="10515600" cy="32969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="" xmlns:a16="http://schemas.microsoft.com/office/drawing/2014/main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="" xmlns:a16="http://schemas.microsoft.com/office/drawing/2014/main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 smtClean="0"/>
                        <a:t>La</a:t>
                      </a:r>
                      <a:r>
                        <a:rPr lang="it-IT" baseline="0" dirty="0" smtClean="0"/>
                        <a:t> linea deve avere un’ anomalia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La linea deve andare in pausa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Il sistema notifica ai manutentori adeguati l’anomalia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Un manutentore accetta la riparazione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 smtClean="0"/>
                        <a:t>La</a:t>
                      </a:r>
                      <a:r>
                        <a:rPr lang="it-IT" baseline="0" dirty="0" smtClean="0"/>
                        <a:t> linea deve avere un’ anomalia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La linea deve andare in pausa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Il sistema notifica ai manutentori adeguati l’anomalia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Nessuno accetta la riparazione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Il sistema attende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Torna al punto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/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="" xmlns:a16="http://schemas.microsoft.com/office/drawing/2014/main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138</Words>
  <Application>Microsoft Office PowerPoint</Application>
  <PresentationFormat>Personalizzato</PresentationFormat>
  <Paragraphs>48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Presentazione standard di PowerPoint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User</cp:lastModifiedBy>
  <cp:revision>6</cp:revision>
  <dcterms:created xsi:type="dcterms:W3CDTF">2019-11-14T16:15:42Z</dcterms:created>
  <dcterms:modified xsi:type="dcterms:W3CDTF">2019-12-12T15:54:07Z</dcterms:modified>
</cp:coreProperties>
</file>