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5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974680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Pausa Lavorazione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047393"/>
              </p:ext>
            </p:extLst>
          </p:nvPr>
        </p:nvGraphicFramePr>
        <p:xfrm>
          <a:off x="838200" y="1825625"/>
          <a:ext cx="10515600" cy="34036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L’operatore preme il bottone di</a:t>
                      </a:r>
                      <a:r>
                        <a:rPr lang="it-IT" baseline="0" dirty="0" smtClean="0"/>
                        <a:t> pausa</a:t>
                      </a:r>
                    </a:p>
                    <a:p>
                      <a:r>
                        <a:rPr lang="it-IT" baseline="0" dirty="0" smtClean="0"/>
                        <a:t>La linea incontra un’anomalia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Incerta</a:t>
                      </a:r>
                      <a:r>
                        <a:rPr lang="it-IT" baseline="0" smtClean="0"/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Avvio</a:t>
                      </a:r>
                      <a:r>
                        <a:rPr lang="it-IT" baseline="0" dirty="0" smtClean="0"/>
                        <a:t> automatico dell’intera linea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Operatore</a:t>
                      </a:r>
                    </a:p>
                    <a:p>
                      <a:r>
                        <a:rPr lang="it-IT" dirty="0" smtClean="0"/>
                        <a:t>Linea di produzione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La linea deve</a:t>
                      </a:r>
                      <a:r>
                        <a:rPr lang="it-IT" baseline="0" dirty="0" smtClean="0"/>
                        <a:t> essere in funzione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La linea deve</a:t>
                      </a:r>
                      <a:r>
                        <a:rPr lang="it-IT" baseline="0" dirty="0" smtClean="0"/>
                        <a:t> smettere di funzionare</a:t>
                      </a:r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06754"/>
              </p:ext>
            </p:extLst>
          </p:nvPr>
        </p:nvGraphicFramePr>
        <p:xfrm>
          <a:off x="838200" y="1825625"/>
          <a:ext cx="10515600" cy="19253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L’operatore preme</a:t>
                      </a:r>
                      <a:r>
                        <a:rPr lang="it-IT" baseline="0" dirty="0" smtClean="0"/>
                        <a:t> il bottone di pausa</a:t>
                      </a:r>
                      <a:endParaRPr lang="it-IT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La lavorazione</a:t>
                      </a:r>
                      <a:r>
                        <a:rPr lang="it-IT" baseline="0" dirty="0" smtClean="0"/>
                        <a:t> sulla linea si interrompe</a:t>
                      </a:r>
                      <a:endParaRPr lang="it-IT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La linea incontra un’anomalia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La linea mette in pausa la produzione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110</Words>
  <Application>Microsoft Office PowerPoint</Application>
  <PresentationFormat>Personalizzato</PresentationFormat>
  <Paragraphs>44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6</cp:revision>
  <dcterms:created xsi:type="dcterms:W3CDTF">2019-11-14T16:15:42Z</dcterms:created>
  <dcterms:modified xsi:type="dcterms:W3CDTF">2019-12-12T14:27:45Z</dcterms:modified>
</cp:coreProperties>
</file>