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626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Segnala</a:t>
                      </a:r>
                      <a:r>
                        <a:rPr lang="it-IT" baseline="0" dirty="0" smtClean="0"/>
                        <a:t> 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948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dello stato della linea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Incerta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Segnalazione automatica degli errori al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Linea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</a:t>
                      </a:r>
                      <a:r>
                        <a:rPr lang="it-IT" baseline="0" dirty="0" smtClean="0"/>
                        <a:t>avviata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sistema deve mettere in pausa la linea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190519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linea è in funzione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Aggiornamento dello stato delle 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Almeno una stazione è in stato di anomalia/blocco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L’anomalia viene segnalata al 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Personalizzato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2019-12-12T14:54:45Z</dcterms:modified>
</cp:coreProperties>
</file>