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27512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Notifica riparazione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40833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Presa</a:t>
                      </a:r>
                      <a:r>
                        <a:rPr lang="it-IT" baseline="0" dirty="0" smtClean="0"/>
                        <a:t> in carico di una manutenzione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Incerta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Gestione organizzata dell’anomalia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avere un’anomalia</a:t>
                      </a:r>
                    </a:p>
                    <a:p>
                      <a:r>
                        <a:rPr lang="it-IT" baseline="0" dirty="0" smtClean="0"/>
                        <a:t>Presa in carico di un 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Aggiornamento</a:t>
                      </a:r>
                      <a:r>
                        <a:rPr lang="it-IT" baseline="0" dirty="0" smtClean="0"/>
                        <a:t> dello stato della linea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007024"/>
              </p:ext>
            </p:extLst>
          </p:nvPr>
        </p:nvGraphicFramePr>
        <p:xfrm>
          <a:off x="838200" y="1825625"/>
          <a:ext cx="10515600" cy="2473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manutentore riceve messaggio 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manutentore prende in carico l’anomalia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manutentore notifica l’avvenuta riparazione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manutentore riceve messaggio 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manutentore prende in carico l’anomalia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manutentore lascia l’incarico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Rinvio messaggi anomalia a manutentori disponibili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120</Words>
  <Application>Microsoft Office PowerPoint</Application>
  <PresentationFormat>Personalizzato</PresentationFormat>
  <Paragraphs>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6</cp:revision>
  <dcterms:created xsi:type="dcterms:W3CDTF">2019-11-14T16:15:42Z</dcterms:created>
  <dcterms:modified xsi:type="dcterms:W3CDTF">2019-12-12T16:16:16Z</dcterms:modified>
</cp:coreProperties>
</file>