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1F56B11-5C03-4E5B-8E82-721472DE469F}">
  <a:tblStyle styleId="{51F56B11-5C03-4E5B-8E82-721472DE469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tito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testo verticale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olo e testo vertical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contenut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stazione sezione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e contenut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front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tito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uota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to con didascali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magine con didascali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>
            <p:ph type="ctrTitle"/>
          </p:nvPr>
        </p:nvSpPr>
        <p:spPr>
          <a:xfrm>
            <a:off x="3045368" y="2043663"/>
            <a:ext cx="6105194" cy="2031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it-IT">
                <a:solidFill>
                  <a:srgbClr val="FFFFFF"/>
                </a:solidFill>
              </a:rPr>
              <a:t>PETCHOOSER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045368" y="4074718"/>
            <a:ext cx="6105194" cy="682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it-IT">
                <a:solidFill>
                  <a:srgbClr val="FFFFFF"/>
                </a:solidFill>
              </a:rPr>
              <a:t>Use Cases for Proprietario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820994" y="39462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Informazioni generali</a:t>
            </a:r>
            <a:endParaRPr/>
          </a:p>
        </p:txBody>
      </p:sp>
      <p:graphicFrame>
        <p:nvGraphicFramePr>
          <p:cNvPr id="93" name="Google Shape;93;p14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{51F56B11-5C03-4E5B-8E82-721472DE469F}</a:tableStyleId>
              </a:tblPr>
              <a:tblGrid>
                <a:gridCol w="2483500"/>
                <a:gridCol w="8032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36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Titolo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Aggiungi animale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Versione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0.0.1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Autore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Di Carmine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Data ultima revisione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2019/13/12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Autore ultima revisione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Nesci, Accorinti, Di Carmine, Rossi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Riferimenti e documenti collegati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Note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Informazioni"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1858" y="96156"/>
            <a:ext cx="1750142" cy="1750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Attivazione</a:t>
            </a:r>
            <a:endParaRPr/>
          </a:p>
        </p:txBody>
      </p:sp>
      <p:graphicFrame>
        <p:nvGraphicFramePr>
          <p:cNvPr id="100" name="Google Shape;100;p15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{51F56B11-5C03-4E5B-8E82-721472DE469F}</a:tableStyleId>
              </a:tblPr>
              <a:tblGrid>
                <a:gridCol w="2866050"/>
                <a:gridCol w="7649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Trigger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Click aggiungi animale nella schermata modifica profilo del proprietario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Frequenza di utilizzo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Low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Benefici organizzativi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Attore principale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Proprietario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Attori secondari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Sistema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Pre condizioni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Pagina web di modifica del profilo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Post condizioni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Pagina web di modifica avvenuta con successo e profilo aggiornato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Alta tensione"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865" y="-1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Svolgimento</a:t>
            </a:r>
            <a:endParaRPr/>
          </a:p>
        </p:txBody>
      </p:sp>
      <p:graphicFrame>
        <p:nvGraphicFramePr>
          <p:cNvPr id="107" name="Google Shape;107;p16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{51F56B11-5C03-4E5B-8E82-721472DE469F}</a:tableStyleId>
              </a:tblPr>
              <a:tblGrid>
                <a:gridCol w="2688775"/>
                <a:gridCol w="7826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Flusso principale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AutoNum type="arabicPeriod"/>
                      </a:pPr>
                      <a:r>
                        <a:rPr lang="it-IT" sz="1800" u="none" cap="none" strike="noStrike"/>
                        <a:t>Il Proprietario clicca su aggiungi animale.</a:t>
                      </a:r>
                      <a:endParaRPr sz="1800" u="none" cap="none" strike="noStrike"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AutoNum type="arabicPeriod"/>
                      </a:pPr>
                      <a:r>
                        <a:rPr lang="it-IT" sz="1800" u="none" cap="none" strike="noStrike"/>
                        <a:t>Il sistema redirige l’utente in una schermata apposita per la registrazione di un nuovo animale.</a:t>
                      </a:r>
                      <a:endParaRPr sz="1800" u="none" cap="none" strike="noStrike"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AutoNum type="arabicPeriod"/>
                      </a:pPr>
                      <a:r>
                        <a:rPr lang="it-IT" sz="1800" u="none" cap="none" strike="noStrike"/>
                        <a:t>Il Proprietario riempie i campi vuoti e clicca sul tasto “aggiungi animale”.</a:t>
                      </a:r>
                      <a:endParaRPr sz="1800" u="none" cap="none" strike="noStrike"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AutoNum type="arabicPeriod"/>
                      </a:pPr>
                      <a:r>
                        <a:rPr lang="it-IT" sz="1800" u="none" cap="none" strike="noStrike"/>
                        <a:t>Viene riportato nella schermata di modifica del profilo, con l’animale aggiunto; cliccando infine su “conferma modifiche”, il sistema salva nel database i nuovi dati e redirige l’utente nella pagina web di “modifica avvenuta con successo”.</a:t>
                      </a:r>
                      <a:endParaRPr sz="1800" u="none" cap="none" strike="noStrike"/>
                    </a:p>
                    <a:p>
                      <a:pPr indent="-2286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Flusso Alternativo 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Punto 3: Il proprietario non riempie tutti i campi obbligatori.</a:t>
                      </a:r>
                      <a:br>
                        <a:rPr lang="it-IT" sz="1800" u="none" cap="none" strike="noStrike"/>
                      </a:br>
                      <a:r>
                        <a:rPr lang="it-IT" sz="1800" u="none" cap="none" strike="noStrike"/>
                        <a:t>Il Sistema nasconde il tasto “conferma modifiche” ed invita, con una scritta rossa, l’utente a riempire i campi vuoti.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Flusso eccezionale 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/>
                        <a:t>Punto 4: Non è possibile salvare nel database i nuovi dati.</a:t>
                      </a:r>
                      <a:br>
                        <a:rPr lang="it-IT" sz="1800" u="none" cap="none" strike="noStrike"/>
                      </a:br>
                      <a:r>
                        <a:rPr lang="it-IT" sz="1800" u="none" cap="none" strike="noStrike"/>
                        <a:t>Il Sistema redirige l’utente nella pagina web di errore ed invita l’utente a riprovare in un secondo momento.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/>
                        <a:t>Punto 1: L’utente non ha i permessi da proprietario.</a:t>
                      </a:r>
                      <a:br>
                        <a:rPr lang="it-IT" sz="1800"/>
                      </a:br>
                      <a:r>
                        <a:rPr lang="it-IT" sz="1800"/>
                        <a:t>Essendo la schermata di modifica profilo condivisa dai due utenti, il Sistema nasconde il tasto aggiungi animale all’utente PetSitter.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Flusso di lavoro" id="108" name="Google Shape;1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865" y="-2459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