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D4C787-2025-4353-8801-21FFBEA21D91}">
  <a:tblStyle styleId="{53D4C787-2025-4353-8801-21FFBEA21D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 fo PetSitter,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{53D4C787-2025-4353-8801-21FFBEA21D91}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37,38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Modifica profilo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Di</a:t>
                      </a:r>
                      <a:r>
                        <a:rPr lang="it-IT" sz="1800"/>
                        <a:t> Carmine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2019/13/12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</a:t>
                      </a:r>
                      <a:r>
                        <a:rPr lang="it-IT" sz="1800"/>
                        <a:t> Accorinti, Di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{53D4C787-2025-4353-8801-21FFBEA21D91}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 sul tasto “modifica profilo” nella schermata profilo</a:t>
                      </a:r>
                      <a:r>
                        <a:rPr lang="it-IT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Low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PetSitter, Proprietario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Schermata profilo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Pagina web di modifica avvenuta con successo e dati profilo aggiornati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{53D4C787-2025-4353-8801-21FFBEA21D91}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it-IT" sz="1800"/>
                        <a:t>L’utente clicca su modifica profilo nella schermata profilo.</a:t>
                      </a:r>
                      <a:endParaRPr sz="1800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redirige l’utente nella pagina web di modifica profilo.</a:t>
                      </a:r>
                      <a:endParaRPr sz="1800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L’utente clicca sul campo da modificare ed inserisce la nuova stringa in un blocco di inserimento testo.</a:t>
                      </a:r>
                      <a:endParaRPr sz="1800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Terminate le modifiche l’utente clicca su conferma modifiche.</a:t>
                      </a:r>
                      <a:endParaRPr sz="1800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sovrascrive i nuovi dati nel database.</a:t>
                      </a:r>
                      <a:endParaRPr sz="1800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L’utente viene rediretto nella pagina web di modifica avvenuta con successo.</a:t>
                      </a:r>
                      <a:endParaRPr sz="1800"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Punto 5: Il Sistema non sovrascrive i nuovi dati nel database.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Il Sistema redirige l’utente nella pagina web di errore ed invita l’utente a riprovare in un secondo momento.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