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E1BD51-7F26-49B8-8D22-0E383AF26D26}">
  <a:tblStyle styleId="{34E1BD51-7F26-49B8-8D22-0E383AF26D2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>
            <a:gsLst>
              <a:gs pos="0">
                <a:srgbClr val="3965B5"/>
              </a:gs>
              <a:gs pos="100000">
                <a:srgbClr val="3B3838"/>
              </a:gs>
            </a:gsLst>
            <a:lin ang="4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PETCHOOSER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for PetSitter,</a:t>
            </a:r>
            <a:r>
              <a:rPr lang="it-IT" sz="4400">
                <a:latin typeface="Calibri"/>
                <a:ea typeface="Calibri"/>
                <a:cs typeface="Calibri"/>
                <a:sym typeface="Calibri"/>
              </a:rPr>
              <a:t> Proprietario,Admin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821160" y="394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Informazioni generali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" name="Google Shape;126;p28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{34E1BD51-7F26-49B8-8D22-0E383AF26D26}</a:tableStyleId>
              </a:tblPr>
              <a:tblGrid>
                <a:gridCol w="2483275"/>
                <a:gridCol w="803195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41,42,43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Titolo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Refresh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Versione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0.0.1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 Carmine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ultima revisione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2019/13/12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 ultima revisione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Nesci, Accorinti, Di Carmine, Rossi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64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Riferimenti e documenti collegati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00" y="96120"/>
            <a:ext cx="1749960" cy="174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Attivazione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29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{34E1BD51-7F26-49B8-8D22-0E383AF26D26}</a:tableStyleId>
              </a:tblPr>
              <a:tblGrid>
                <a:gridCol w="2865950"/>
                <a:gridCol w="7649275"/>
              </a:tblGrid>
              <a:tr h="38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Trigger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L’utente </a:t>
                      </a: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clicca sul tasto 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refresh nell’app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8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Frequenza di utilizzo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45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 organizzativi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  <a:tr h="38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Attore principale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PetSitter, Propr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ietario, Admin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8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Attori secondari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8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 condizioni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Navigazione nell’app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81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condizioni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it-IT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chermata precedente all’attivazione del caso d’uso, 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 con  dati aggiornati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Svolgimento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30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{34E1BD51-7F26-49B8-8D22-0E383AF26D26}</a:tableStyleId>
              </a:tblPr>
              <a:tblGrid>
                <a:gridCol w="2688475"/>
                <a:gridCol w="7826750"/>
              </a:tblGrid>
              <a:tr h="269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principale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-342720" lvl="0" marL="3430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L’utente </a:t>
                      </a: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clicca sul tasto 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“refresh”.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5585" lvl="0" marL="3430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AutoNum type="arabicPeriod"/>
                      </a:pP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fa comparire l’icona di caricamento nella schermata dell’app.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5585" lvl="0" marL="3430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AutoNum type="arabicPeriod"/>
                      </a:pP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carica tutti i dati delle schermate dell’app dal database (eventi, annunci, chat e preferiti).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5585" lvl="0" marL="3430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AutoNum type="arabicPeriod"/>
                      </a:pP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aggiorna l’app con  le nuove  schermate  e reindirizza l’utente alla schermata precedente all’attivazione del caso d’uso.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96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Alternativo 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8EBF4"/>
                    </a:solidFill>
                  </a:tcPr>
                </a:tc>
              </a:tr>
              <a:tr h="80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eccezionale 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 3: Il Sistema non carica i dati dal database.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sostituisce l’icona di caricamento con la scritta “impossibile aggiornare  l’app adesso” , che scomparirà dopo pochi secondi lasciando l’utente nella schermata precedente all’attivazione del caso d’uso.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-252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