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5E1A44-2AD9-49F0-95C1-11047B46D8A4}">
  <a:tblStyle styleId="{955E1A44-2AD9-49F0-95C1-11047B46D8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{955E1A44-2AD9-49F0-95C1-11047B46D8A4}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 chat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{955E1A44-2AD9-49F0-95C1-11047B46D8A4}</a:tableStyleId>
              </a:tblPr>
              <a:tblGrid>
                <a:gridCol w="2865950"/>
                <a:gridCol w="76492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icona “chat” nel menu in basso dell'applicazione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home applicazione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chat aggiornata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{955E1A44-2AD9-49F0-95C1-11047B46D8A4}</a:tableStyleId>
              </a:tblPr>
              <a:tblGrid>
                <a:gridCol w="2688475"/>
                <a:gridCol w="7826750"/>
              </a:tblGrid>
              <a:tr h="260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sull’icona “chat” e viene rediretto nella schermata chat.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visualizza chat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disponibili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 con proprietari).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fa click su una chat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disponibile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viene rediretto nella schermata di chat privata.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inserisce testo ed immagini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 clicca su invia.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manda una notifica nella chat del Proprietario e salva la chat.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9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3: Il PetSitter fa click sull'immagine del proprietario di una chat aperta.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viene rediretto nella schermata profilo del Proprietario.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