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DCA7DC7-81D7-4250-BB41-C1B7FD88BAC2}">
  <a:tblStyle styleId="{FDCA7DC7-81D7-4250-BB41-C1B7FD88BAC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>
            <a:gsLst>
              <a:gs pos="0">
                <a:srgbClr val="3965B5"/>
              </a:gs>
              <a:gs pos="100000">
                <a:srgbClr val="3B3838"/>
              </a:gs>
            </a:gsLst>
            <a:lin ang="4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PETCHOOSER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Cases for </a:t>
            </a:r>
            <a:r>
              <a:rPr lang="it-IT" sz="4400">
                <a:latin typeface="Calibri"/>
                <a:ea typeface="Calibri"/>
                <a:cs typeface="Calibri"/>
                <a:sym typeface="Calibri"/>
              </a:rPr>
              <a:t>PetSitter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821160" y="39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Informazioni generali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28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{FDCA7DC7-81D7-4250-BB41-C1B7FD88BAC2}</a:tableStyleId>
              </a:tblPr>
              <a:tblGrid>
                <a:gridCol w="2483275"/>
                <a:gridCol w="803195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Titolo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Visualizza Profilo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0.0.1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 Carmine 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2019/13/12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Nesci, Accorinti, Di Carmine, Rossi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64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Riferimenti e documenti collegati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00" y="96120"/>
            <a:ext cx="1749960" cy="174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Attivazione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29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{FDCA7DC7-81D7-4250-BB41-C1B7FD88BAC2}</a:tableStyleId>
              </a:tblPr>
              <a:tblGrid>
                <a:gridCol w="2865950"/>
                <a:gridCol w="7649275"/>
              </a:tblGrid>
              <a:tr h="57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Trigger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icona</a:t>
                      </a: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“profilo” nell'app o nella pagina web.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Frequenza di utilizzo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44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 organizzativi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38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Attore principale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PetSitter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8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Attori secondari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Navigazione nell'app o nella pagina web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Schermata 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 visualizzazione del profilo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Svolgimento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30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{FDCA7DC7-81D7-4250-BB41-C1B7FD88BAC2}</a:tableStyleId>
              </a:tblPr>
              <a:tblGrid>
                <a:gridCol w="2688475"/>
                <a:gridCol w="7826750"/>
              </a:tblGrid>
              <a:tr h="275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principale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clicca 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sull’icona “profilo”</a:t>
                      </a: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redirige il PetSitter nella schermata del proprio profilo dell'app o del web.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visualizza le informazioni riguardanti se stesso e le valutazioni 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131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Alternativo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4: Il PetSitter clicca sul tasto “modifica”.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viene rediretto nella schermata di modifica informazioni dove può effettuare modifiche al suo profilo.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clicca su conferma ed il Sistema salva le modifiche.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viene rediretto nella schermata del profilo aggiornata.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eccezionale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-252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