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7F5F6BF-2364-486F-9802-C222DC89871D}">
  <a:tblStyle styleId="{B7F5F6BF-2364-486F-9802-C222DC89871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>
            <a:gsLst>
              <a:gs pos="0">
                <a:srgbClr val="3965B5"/>
              </a:gs>
              <a:gs pos="100000">
                <a:srgbClr val="3B3838"/>
              </a:gs>
            </a:gsLst>
            <a:lin ang="4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PETCHOOSER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Cases for PetSitter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821160" y="39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Informazioni generali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28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{B7F5F6BF-2364-486F-9802-C222DC89871D}</a:tableStyleId>
              </a:tblPr>
              <a:tblGrid>
                <a:gridCol w="2483275"/>
                <a:gridCol w="803195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Titolo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Visualizza Profilo Proprietario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0.0.1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 Carmine 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2019/13/12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Nesci, Accorinti, Di Carmine, Rossi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64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Riferimenti e documenti collegati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00" y="96120"/>
            <a:ext cx="1749960" cy="174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Attivazione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29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{B7F5F6BF-2364-486F-9802-C222DC89871D}</a:tableStyleId>
              </a:tblPr>
              <a:tblGrid>
                <a:gridCol w="2865950"/>
                <a:gridCol w="7649275"/>
              </a:tblGrid>
              <a:tr h="57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Trigger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nome o foto profilo del Proprietario nella schermata chat, o nella schermata  preferiti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Frequenza di utilizzo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44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 organizzativi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38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Attore principale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PetSitter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8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Attori secondari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Schermata chat, o schermata cronologia match, o schermata preferiti dell'app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Schermata profilo Proprietario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Svolgimento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30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{B7F5F6BF-2364-486F-9802-C222DC89871D}</a:tableStyleId>
              </a:tblPr>
              <a:tblGrid>
                <a:gridCol w="2688475"/>
                <a:gridCol w="7826750"/>
              </a:tblGrid>
              <a:tr h="260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principale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clicca sul nome o la foto del profilo del Proprietario.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viene rediretto dal Sistema nella schermata profilo del Proprietario, dove visualizza le informazioni del profilo selezionato.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92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Alternativo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eccezionale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-252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